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6" r:id="rId4"/>
  </p:sldMasterIdLst>
  <p:notesMasterIdLst>
    <p:notesMasterId r:id="rId41"/>
  </p:notesMasterIdLst>
  <p:sldIdLst>
    <p:sldId id="300" r:id="rId5"/>
    <p:sldId id="257" r:id="rId6"/>
    <p:sldId id="259" r:id="rId7"/>
    <p:sldId id="258" r:id="rId8"/>
    <p:sldId id="302" r:id="rId9"/>
    <p:sldId id="260" r:id="rId10"/>
    <p:sldId id="261" r:id="rId11"/>
    <p:sldId id="262" r:id="rId12"/>
    <p:sldId id="263" r:id="rId13"/>
    <p:sldId id="265" r:id="rId14"/>
    <p:sldId id="269" r:id="rId15"/>
    <p:sldId id="264" r:id="rId16"/>
    <p:sldId id="267" r:id="rId17"/>
    <p:sldId id="268" r:id="rId18"/>
    <p:sldId id="272" r:id="rId19"/>
    <p:sldId id="298" r:id="rId20"/>
    <p:sldId id="301" r:id="rId21"/>
    <p:sldId id="270" r:id="rId22"/>
    <p:sldId id="271" r:id="rId23"/>
    <p:sldId id="274" r:id="rId24"/>
    <p:sldId id="275" r:id="rId25"/>
    <p:sldId id="277" r:id="rId26"/>
    <p:sldId id="278" r:id="rId27"/>
    <p:sldId id="279" r:id="rId28"/>
    <p:sldId id="286" r:id="rId29"/>
    <p:sldId id="287" r:id="rId30"/>
    <p:sldId id="284" r:id="rId31"/>
    <p:sldId id="285" r:id="rId32"/>
    <p:sldId id="288" r:id="rId33"/>
    <p:sldId id="289" r:id="rId34"/>
    <p:sldId id="290" r:id="rId35"/>
    <p:sldId id="291" r:id="rId36"/>
    <p:sldId id="292" r:id="rId37"/>
    <p:sldId id="293" r:id="rId38"/>
    <p:sldId id="294" r:id="rId39"/>
    <p:sldId id="29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8" roundtripDataSignature="AMtx7mjCqU83zusO1NXpk8/s1UHCc2Ce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149" dt="2021-04-03T05:52:24.889"/>
    <p1510:client id="{56A27D24-57C3-4D69-826E-FCB72DF39CEE}" v="126" dt="2021-04-02T12:33:40.831"/>
    <p1510:client id="{759EEA2D-B960-4167-B6CB-164519F0E54C}" v="469" dt="2021-04-03T01:46:39.067"/>
    <p1510:client id="{A2CACD31-DEFC-4DB2-8EA0-52573CE27653}" v="514" dt="2021-04-03T08:42:00.2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8" Type="http://customschemas.google.com/relationships/presentationmetadata" Target="meta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B964C69-57BB-4EB6-AF5D-D07CFF3A4F0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EFE1838-0F30-4F72-8D8C-13F8A73E1E7D}">
      <dgm:prSet/>
      <dgm:spPr/>
      <dgm:t>
        <a:bodyPr/>
        <a:lstStyle/>
        <a:p>
          <a:pPr>
            <a:lnSpc>
              <a:spcPct val="100000"/>
            </a:lnSpc>
          </a:pPr>
          <a:r>
            <a:rPr lang="en-IN" b="0" i="0"/>
            <a:t>INTRODUCTION (IDEA): Explaining the motivation and scope of the project</a:t>
          </a:r>
          <a:endParaRPr lang="en-US"/>
        </a:p>
      </dgm:t>
    </dgm:pt>
    <dgm:pt modelId="{222EA02C-4FE5-4E3F-AA1F-3DDE77E4BCC8}" type="parTrans" cxnId="{638DC4AA-2A13-4B40-A271-D682A1CD130C}">
      <dgm:prSet/>
      <dgm:spPr/>
      <dgm:t>
        <a:bodyPr/>
        <a:lstStyle/>
        <a:p>
          <a:endParaRPr lang="en-US"/>
        </a:p>
      </dgm:t>
    </dgm:pt>
    <dgm:pt modelId="{CD2BFEC3-4384-4553-94D9-2FEBA9F8A3C2}" type="sibTrans" cxnId="{638DC4AA-2A13-4B40-A271-D682A1CD130C}">
      <dgm:prSet/>
      <dgm:spPr/>
      <dgm:t>
        <a:bodyPr/>
        <a:lstStyle/>
        <a:p>
          <a:endParaRPr lang="en-US"/>
        </a:p>
      </dgm:t>
    </dgm:pt>
    <dgm:pt modelId="{30AF851A-F758-4F16-85BF-44D89D92D4F8}">
      <dgm:prSet/>
      <dgm:spPr/>
      <dgm:t>
        <a:bodyPr/>
        <a:lstStyle/>
        <a:p>
          <a:pPr>
            <a:lnSpc>
              <a:spcPct val="100000"/>
            </a:lnSpc>
          </a:pPr>
          <a:r>
            <a:rPr lang="en-IN" b="0" i="0"/>
            <a:t>LAYOUTS (UI DESIGN)/VISUALIZATION : Screen shots of the UI / Visualization graphs depending on project</a:t>
          </a:r>
          <a:endParaRPr lang="en-US"/>
        </a:p>
      </dgm:t>
    </dgm:pt>
    <dgm:pt modelId="{1C990E25-555D-4DF1-8CBF-E6573E96E16F}" type="parTrans" cxnId="{492D3F67-3292-4B8C-9384-B079F24884F9}">
      <dgm:prSet/>
      <dgm:spPr/>
      <dgm:t>
        <a:bodyPr/>
        <a:lstStyle/>
        <a:p>
          <a:endParaRPr lang="en-US"/>
        </a:p>
      </dgm:t>
    </dgm:pt>
    <dgm:pt modelId="{99FD6F7A-37FC-4F03-9780-0BF4D4B47CEF}" type="sibTrans" cxnId="{492D3F67-3292-4B8C-9384-B079F24884F9}">
      <dgm:prSet/>
      <dgm:spPr/>
      <dgm:t>
        <a:bodyPr/>
        <a:lstStyle/>
        <a:p>
          <a:endParaRPr lang="en-US"/>
        </a:p>
      </dgm:t>
    </dgm:pt>
    <dgm:pt modelId="{39AB4A7D-288B-4701-9FD2-1E15CC9DBEDD}">
      <dgm:prSet/>
      <dgm:spPr/>
      <dgm:t>
        <a:bodyPr/>
        <a:lstStyle/>
        <a:p>
          <a:pPr>
            <a:lnSpc>
              <a:spcPct val="100000"/>
            </a:lnSpc>
          </a:pPr>
          <a:r>
            <a:rPr lang="en-IN" b="0" i="0"/>
            <a:t>LINKING AND IMPLEMENATION WITH DEMO</a:t>
          </a:r>
          <a:endParaRPr lang="en-US"/>
        </a:p>
      </dgm:t>
    </dgm:pt>
    <dgm:pt modelId="{70ED33E4-98E2-42B0-8611-6BEED62E3DFE}" type="parTrans" cxnId="{027F2E53-9FF3-4793-A891-4B5259562CE2}">
      <dgm:prSet/>
      <dgm:spPr/>
      <dgm:t>
        <a:bodyPr/>
        <a:lstStyle/>
        <a:p>
          <a:endParaRPr lang="en-US"/>
        </a:p>
      </dgm:t>
    </dgm:pt>
    <dgm:pt modelId="{EA69E562-2722-42BD-8568-F8D4AE32581C}" type="sibTrans" cxnId="{027F2E53-9FF3-4793-A891-4B5259562CE2}">
      <dgm:prSet/>
      <dgm:spPr/>
      <dgm:t>
        <a:bodyPr/>
        <a:lstStyle/>
        <a:p>
          <a:endParaRPr lang="en-US"/>
        </a:p>
      </dgm:t>
    </dgm:pt>
    <dgm:pt modelId="{2A664F40-5DE3-409D-B757-F4471905B4E1}">
      <dgm:prSet/>
      <dgm:spPr/>
      <dgm:t>
        <a:bodyPr/>
        <a:lstStyle/>
        <a:p>
          <a:pPr>
            <a:lnSpc>
              <a:spcPct val="100000"/>
            </a:lnSpc>
          </a:pPr>
          <a:r>
            <a:rPr lang="en-IN" b="0" i="0"/>
            <a:t>CONCLUSION</a:t>
          </a:r>
          <a:endParaRPr lang="en-US"/>
        </a:p>
      </dgm:t>
    </dgm:pt>
    <dgm:pt modelId="{102F69A5-ABC8-4535-857D-7C26DA20AA8C}" type="parTrans" cxnId="{39087DF4-3822-48B0-A819-74E7009651E2}">
      <dgm:prSet/>
      <dgm:spPr/>
      <dgm:t>
        <a:bodyPr/>
        <a:lstStyle/>
        <a:p>
          <a:endParaRPr lang="en-US"/>
        </a:p>
      </dgm:t>
    </dgm:pt>
    <dgm:pt modelId="{D8C8BF2E-305C-4A3D-AC3B-B96DB4E76BD3}" type="sibTrans" cxnId="{39087DF4-3822-48B0-A819-74E7009651E2}">
      <dgm:prSet/>
      <dgm:spPr/>
      <dgm:t>
        <a:bodyPr/>
        <a:lstStyle/>
        <a:p>
          <a:endParaRPr lang="en-US"/>
        </a:p>
      </dgm:t>
    </dgm:pt>
    <dgm:pt modelId="{A6956FA7-3486-4FF6-85E2-84D956B82F61}" type="pres">
      <dgm:prSet presAssocID="{FB964C69-57BB-4EB6-AF5D-D07CFF3A4F01}" presName="root" presStyleCnt="0">
        <dgm:presLayoutVars>
          <dgm:dir/>
          <dgm:resizeHandles val="exact"/>
        </dgm:presLayoutVars>
      </dgm:prSet>
      <dgm:spPr/>
    </dgm:pt>
    <dgm:pt modelId="{ABD4A74F-CA2D-4D87-BBB6-A9DB847B3C88}" type="pres">
      <dgm:prSet presAssocID="{1EFE1838-0F30-4F72-8D8C-13F8A73E1E7D}" presName="compNode" presStyleCnt="0"/>
      <dgm:spPr/>
    </dgm:pt>
    <dgm:pt modelId="{74E08B81-3893-42B8-919F-67FD4DD535D0}" type="pres">
      <dgm:prSet presAssocID="{1EFE1838-0F30-4F72-8D8C-13F8A73E1E7D}" presName="bgRect" presStyleLbl="bgShp" presStyleIdx="0" presStyleCnt="4"/>
      <dgm:spPr/>
    </dgm:pt>
    <dgm:pt modelId="{87307741-57A5-42EA-9036-D8883CFA7274}" type="pres">
      <dgm:prSet presAssocID="{1EFE1838-0F30-4F72-8D8C-13F8A73E1E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C909F472-17EF-4EB6-8FBA-3477C378DC01}" type="pres">
      <dgm:prSet presAssocID="{1EFE1838-0F30-4F72-8D8C-13F8A73E1E7D}" presName="spaceRect" presStyleCnt="0"/>
      <dgm:spPr/>
    </dgm:pt>
    <dgm:pt modelId="{09ED5E72-2C4E-4691-8012-68B05249E2FA}" type="pres">
      <dgm:prSet presAssocID="{1EFE1838-0F30-4F72-8D8C-13F8A73E1E7D}" presName="parTx" presStyleLbl="revTx" presStyleIdx="0" presStyleCnt="4">
        <dgm:presLayoutVars>
          <dgm:chMax val="0"/>
          <dgm:chPref val="0"/>
        </dgm:presLayoutVars>
      </dgm:prSet>
      <dgm:spPr/>
    </dgm:pt>
    <dgm:pt modelId="{CC6D6298-11D1-4F28-A139-CCA3B9542909}" type="pres">
      <dgm:prSet presAssocID="{CD2BFEC3-4384-4553-94D9-2FEBA9F8A3C2}" presName="sibTrans" presStyleCnt="0"/>
      <dgm:spPr/>
    </dgm:pt>
    <dgm:pt modelId="{7DF5B6A7-E87A-417C-A231-F611C31EA0C5}" type="pres">
      <dgm:prSet presAssocID="{30AF851A-F758-4F16-85BF-44D89D92D4F8}" presName="compNode" presStyleCnt="0"/>
      <dgm:spPr/>
    </dgm:pt>
    <dgm:pt modelId="{0EEDD356-F66E-4DDA-8863-8C712E66576A}" type="pres">
      <dgm:prSet presAssocID="{30AF851A-F758-4F16-85BF-44D89D92D4F8}" presName="bgRect" presStyleLbl="bgShp" presStyleIdx="1" presStyleCnt="4"/>
      <dgm:spPr/>
    </dgm:pt>
    <dgm:pt modelId="{A500D7B2-5C78-412A-99E2-C016DB7783DA}" type="pres">
      <dgm:prSet presAssocID="{30AF851A-F758-4F16-85BF-44D89D92D4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C7DA6A75-5841-43EB-9BE7-22E776BD8C88}" type="pres">
      <dgm:prSet presAssocID="{30AF851A-F758-4F16-85BF-44D89D92D4F8}" presName="spaceRect" presStyleCnt="0"/>
      <dgm:spPr/>
    </dgm:pt>
    <dgm:pt modelId="{B113655B-6944-466D-B39A-0A30C084F79E}" type="pres">
      <dgm:prSet presAssocID="{30AF851A-F758-4F16-85BF-44D89D92D4F8}" presName="parTx" presStyleLbl="revTx" presStyleIdx="1" presStyleCnt="4">
        <dgm:presLayoutVars>
          <dgm:chMax val="0"/>
          <dgm:chPref val="0"/>
        </dgm:presLayoutVars>
      </dgm:prSet>
      <dgm:spPr/>
    </dgm:pt>
    <dgm:pt modelId="{FF18720E-9B55-473A-B811-6DDD3E79292C}" type="pres">
      <dgm:prSet presAssocID="{99FD6F7A-37FC-4F03-9780-0BF4D4B47CEF}" presName="sibTrans" presStyleCnt="0"/>
      <dgm:spPr/>
    </dgm:pt>
    <dgm:pt modelId="{F06C921A-B10E-4ABB-9BBA-D4D9AA23AFCB}" type="pres">
      <dgm:prSet presAssocID="{39AB4A7D-288B-4701-9FD2-1E15CC9DBEDD}" presName="compNode" presStyleCnt="0"/>
      <dgm:spPr/>
    </dgm:pt>
    <dgm:pt modelId="{CE5E4AB6-6BD2-4F40-8445-9A364EBE8AF1}" type="pres">
      <dgm:prSet presAssocID="{39AB4A7D-288B-4701-9FD2-1E15CC9DBEDD}" presName="bgRect" presStyleLbl="bgShp" presStyleIdx="2" presStyleCnt="4" custLinFactNeighborX="660" custLinFactNeighborY="3222"/>
      <dgm:spPr/>
    </dgm:pt>
    <dgm:pt modelId="{7A45D602-65AA-4C44-8673-846CF4D5FD6C}" type="pres">
      <dgm:prSet presAssocID="{39AB4A7D-288B-4701-9FD2-1E15CC9DBE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nk"/>
        </a:ext>
      </dgm:extLst>
    </dgm:pt>
    <dgm:pt modelId="{76BABC11-5706-4A22-B83D-5C4D0CEA7263}" type="pres">
      <dgm:prSet presAssocID="{39AB4A7D-288B-4701-9FD2-1E15CC9DBEDD}" presName="spaceRect" presStyleCnt="0"/>
      <dgm:spPr/>
    </dgm:pt>
    <dgm:pt modelId="{2C172389-57C7-48F1-B906-9C7DDFC77CC0}" type="pres">
      <dgm:prSet presAssocID="{39AB4A7D-288B-4701-9FD2-1E15CC9DBEDD}" presName="parTx" presStyleLbl="revTx" presStyleIdx="2" presStyleCnt="4">
        <dgm:presLayoutVars>
          <dgm:chMax val="0"/>
          <dgm:chPref val="0"/>
        </dgm:presLayoutVars>
      </dgm:prSet>
      <dgm:spPr/>
    </dgm:pt>
    <dgm:pt modelId="{A4F2BF83-F3B4-4098-8E13-EFDD738B3BF9}" type="pres">
      <dgm:prSet presAssocID="{EA69E562-2722-42BD-8568-F8D4AE32581C}" presName="sibTrans" presStyleCnt="0"/>
      <dgm:spPr/>
    </dgm:pt>
    <dgm:pt modelId="{592F29AA-0F85-4AD2-9CF1-33F88340BDCF}" type="pres">
      <dgm:prSet presAssocID="{2A664F40-5DE3-409D-B757-F4471905B4E1}" presName="compNode" presStyleCnt="0"/>
      <dgm:spPr/>
    </dgm:pt>
    <dgm:pt modelId="{CCFE520F-C6FB-455E-8DBE-F194E5DFD83C}" type="pres">
      <dgm:prSet presAssocID="{2A664F40-5DE3-409D-B757-F4471905B4E1}" presName="bgRect" presStyleLbl="bgShp" presStyleIdx="3" presStyleCnt="4"/>
      <dgm:spPr/>
    </dgm:pt>
    <dgm:pt modelId="{85FDF441-5828-4E14-A3C0-3F25C87F97EB}" type="pres">
      <dgm:prSet presAssocID="{2A664F40-5DE3-409D-B757-F4471905B4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283C8346-DC84-4497-8053-4FEF1149C20F}" type="pres">
      <dgm:prSet presAssocID="{2A664F40-5DE3-409D-B757-F4471905B4E1}" presName="spaceRect" presStyleCnt="0"/>
      <dgm:spPr/>
    </dgm:pt>
    <dgm:pt modelId="{B76A6FEF-06CB-48A7-BE62-0997FD8E301B}" type="pres">
      <dgm:prSet presAssocID="{2A664F40-5DE3-409D-B757-F4471905B4E1}" presName="parTx" presStyleLbl="revTx" presStyleIdx="3" presStyleCnt="4">
        <dgm:presLayoutVars>
          <dgm:chMax val="0"/>
          <dgm:chPref val="0"/>
        </dgm:presLayoutVars>
      </dgm:prSet>
      <dgm:spPr/>
    </dgm:pt>
  </dgm:ptLst>
  <dgm:cxnLst>
    <dgm:cxn modelId="{D00DA21A-8E6B-4317-ABBB-7C439CB527D3}" type="presOf" srcId="{39AB4A7D-288B-4701-9FD2-1E15CC9DBEDD}" destId="{2C172389-57C7-48F1-B906-9C7DDFC77CC0}" srcOrd="0" destOrd="0" presId="urn:microsoft.com/office/officeart/2018/2/layout/IconVerticalSolidList"/>
    <dgm:cxn modelId="{7BEE502C-CBE1-43F3-B00D-8BC1568D8C62}" type="presOf" srcId="{2A664F40-5DE3-409D-B757-F4471905B4E1}" destId="{B76A6FEF-06CB-48A7-BE62-0997FD8E301B}" srcOrd="0" destOrd="0" presId="urn:microsoft.com/office/officeart/2018/2/layout/IconVerticalSolidList"/>
    <dgm:cxn modelId="{492D3F67-3292-4B8C-9384-B079F24884F9}" srcId="{FB964C69-57BB-4EB6-AF5D-D07CFF3A4F01}" destId="{30AF851A-F758-4F16-85BF-44D89D92D4F8}" srcOrd="1" destOrd="0" parTransId="{1C990E25-555D-4DF1-8CBF-E6573E96E16F}" sibTransId="{99FD6F7A-37FC-4F03-9780-0BF4D4B47CEF}"/>
    <dgm:cxn modelId="{E2F2056A-A12F-45C7-9810-1EE69C01036B}" type="presOf" srcId="{30AF851A-F758-4F16-85BF-44D89D92D4F8}" destId="{B113655B-6944-466D-B39A-0A30C084F79E}" srcOrd="0" destOrd="0" presId="urn:microsoft.com/office/officeart/2018/2/layout/IconVerticalSolidList"/>
    <dgm:cxn modelId="{027F2E53-9FF3-4793-A891-4B5259562CE2}" srcId="{FB964C69-57BB-4EB6-AF5D-D07CFF3A4F01}" destId="{39AB4A7D-288B-4701-9FD2-1E15CC9DBEDD}" srcOrd="2" destOrd="0" parTransId="{70ED33E4-98E2-42B0-8611-6BEED62E3DFE}" sibTransId="{EA69E562-2722-42BD-8568-F8D4AE32581C}"/>
    <dgm:cxn modelId="{638DC4AA-2A13-4B40-A271-D682A1CD130C}" srcId="{FB964C69-57BB-4EB6-AF5D-D07CFF3A4F01}" destId="{1EFE1838-0F30-4F72-8D8C-13F8A73E1E7D}" srcOrd="0" destOrd="0" parTransId="{222EA02C-4FE5-4E3F-AA1F-3DDE77E4BCC8}" sibTransId="{CD2BFEC3-4384-4553-94D9-2FEBA9F8A3C2}"/>
    <dgm:cxn modelId="{D6E0AAC0-F522-4EE4-9612-364225A9DDDE}" type="presOf" srcId="{FB964C69-57BB-4EB6-AF5D-D07CFF3A4F01}" destId="{A6956FA7-3486-4FF6-85E2-84D956B82F61}" srcOrd="0" destOrd="0" presId="urn:microsoft.com/office/officeart/2018/2/layout/IconVerticalSolidList"/>
    <dgm:cxn modelId="{3880EDEC-17D6-4467-B812-F6A50E832158}" type="presOf" srcId="{1EFE1838-0F30-4F72-8D8C-13F8A73E1E7D}" destId="{09ED5E72-2C4E-4691-8012-68B05249E2FA}" srcOrd="0" destOrd="0" presId="urn:microsoft.com/office/officeart/2018/2/layout/IconVerticalSolidList"/>
    <dgm:cxn modelId="{39087DF4-3822-48B0-A819-74E7009651E2}" srcId="{FB964C69-57BB-4EB6-AF5D-D07CFF3A4F01}" destId="{2A664F40-5DE3-409D-B757-F4471905B4E1}" srcOrd="3" destOrd="0" parTransId="{102F69A5-ABC8-4535-857D-7C26DA20AA8C}" sibTransId="{D8C8BF2E-305C-4A3D-AC3B-B96DB4E76BD3}"/>
    <dgm:cxn modelId="{CABD2CBB-3E07-4F8D-BDDD-DE4A6FCD1BEB}" type="presParOf" srcId="{A6956FA7-3486-4FF6-85E2-84D956B82F61}" destId="{ABD4A74F-CA2D-4D87-BBB6-A9DB847B3C88}" srcOrd="0" destOrd="0" presId="urn:microsoft.com/office/officeart/2018/2/layout/IconVerticalSolidList"/>
    <dgm:cxn modelId="{7483C13E-F706-47F6-9AFB-0D5B87E1383E}" type="presParOf" srcId="{ABD4A74F-CA2D-4D87-BBB6-A9DB847B3C88}" destId="{74E08B81-3893-42B8-919F-67FD4DD535D0}" srcOrd="0" destOrd="0" presId="urn:microsoft.com/office/officeart/2018/2/layout/IconVerticalSolidList"/>
    <dgm:cxn modelId="{12B6B062-C57E-4263-AA32-94D5A6AFBEAF}" type="presParOf" srcId="{ABD4A74F-CA2D-4D87-BBB6-A9DB847B3C88}" destId="{87307741-57A5-42EA-9036-D8883CFA7274}" srcOrd="1" destOrd="0" presId="urn:microsoft.com/office/officeart/2018/2/layout/IconVerticalSolidList"/>
    <dgm:cxn modelId="{39F3D3F0-4BCD-4AE9-9CAE-C7728F9D1008}" type="presParOf" srcId="{ABD4A74F-CA2D-4D87-BBB6-A9DB847B3C88}" destId="{C909F472-17EF-4EB6-8FBA-3477C378DC01}" srcOrd="2" destOrd="0" presId="urn:microsoft.com/office/officeart/2018/2/layout/IconVerticalSolidList"/>
    <dgm:cxn modelId="{1D964D66-85D8-4F67-84B5-88D7FB00D100}" type="presParOf" srcId="{ABD4A74F-CA2D-4D87-BBB6-A9DB847B3C88}" destId="{09ED5E72-2C4E-4691-8012-68B05249E2FA}" srcOrd="3" destOrd="0" presId="urn:microsoft.com/office/officeart/2018/2/layout/IconVerticalSolidList"/>
    <dgm:cxn modelId="{D5EFE120-1FFB-4817-B4AD-AB44FD68E2E0}" type="presParOf" srcId="{A6956FA7-3486-4FF6-85E2-84D956B82F61}" destId="{CC6D6298-11D1-4F28-A139-CCA3B9542909}" srcOrd="1" destOrd="0" presId="urn:microsoft.com/office/officeart/2018/2/layout/IconVerticalSolidList"/>
    <dgm:cxn modelId="{C8E08C46-95AE-4F47-9BE6-D929019CADC7}" type="presParOf" srcId="{A6956FA7-3486-4FF6-85E2-84D956B82F61}" destId="{7DF5B6A7-E87A-417C-A231-F611C31EA0C5}" srcOrd="2" destOrd="0" presId="urn:microsoft.com/office/officeart/2018/2/layout/IconVerticalSolidList"/>
    <dgm:cxn modelId="{6234492B-ABC2-4C04-A0C7-EE62DE315CD7}" type="presParOf" srcId="{7DF5B6A7-E87A-417C-A231-F611C31EA0C5}" destId="{0EEDD356-F66E-4DDA-8863-8C712E66576A}" srcOrd="0" destOrd="0" presId="urn:microsoft.com/office/officeart/2018/2/layout/IconVerticalSolidList"/>
    <dgm:cxn modelId="{EFD915D1-9C08-435D-95E6-3DCE00B90EA0}" type="presParOf" srcId="{7DF5B6A7-E87A-417C-A231-F611C31EA0C5}" destId="{A500D7B2-5C78-412A-99E2-C016DB7783DA}" srcOrd="1" destOrd="0" presId="urn:microsoft.com/office/officeart/2018/2/layout/IconVerticalSolidList"/>
    <dgm:cxn modelId="{7FD0041A-EFE6-4BAA-992C-5D98A1F943D7}" type="presParOf" srcId="{7DF5B6A7-E87A-417C-A231-F611C31EA0C5}" destId="{C7DA6A75-5841-43EB-9BE7-22E776BD8C88}" srcOrd="2" destOrd="0" presId="urn:microsoft.com/office/officeart/2018/2/layout/IconVerticalSolidList"/>
    <dgm:cxn modelId="{460A6948-F73F-4FDF-84EB-D111E6920896}" type="presParOf" srcId="{7DF5B6A7-E87A-417C-A231-F611C31EA0C5}" destId="{B113655B-6944-466D-B39A-0A30C084F79E}" srcOrd="3" destOrd="0" presId="urn:microsoft.com/office/officeart/2018/2/layout/IconVerticalSolidList"/>
    <dgm:cxn modelId="{527E247E-E6A7-4C02-9D2C-D46E367E4E5B}" type="presParOf" srcId="{A6956FA7-3486-4FF6-85E2-84D956B82F61}" destId="{FF18720E-9B55-473A-B811-6DDD3E79292C}" srcOrd="3" destOrd="0" presId="urn:microsoft.com/office/officeart/2018/2/layout/IconVerticalSolidList"/>
    <dgm:cxn modelId="{EDA4F71F-55B0-46F1-B183-10EAC4563AB8}" type="presParOf" srcId="{A6956FA7-3486-4FF6-85E2-84D956B82F61}" destId="{F06C921A-B10E-4ABB-9BBA-D4D9AA23AFCB}" srcOrd="4" destOrd="0" presId="urn:microsoft.com/office/officeart/2018/2/layout/IconVerticalSolidList"/>
    <dgm:cxn modelId="{B89C6A5A-C1AC-444A-AC87-B85519906DCD}" type="presParOf" srcId="{F06C921A-B10E-4ABB-9BBA-D4D9AA23AFCB}" destId="{CE5E4AB6-6BD2-4F40-8445-9A364EBE8AF1}" srcOrd="0" destOrd="0" presId="urn:microsoft.com/office/officeart/2018/2/layout/IconVerticalSolidList"/>
    <dgm:cxn modelId="{D54EA37D-02D1-4F26-93CD-60F79FB2B6F3}" type="presParOf" srcId="{F06C921A-B10E-4ABB-9BBA-D4D9AA23AFCB}" destId="{7A45D602-65AA-4C44-8673-846CF4D5FD6C}" srcOrd="1" destOrd="0" presId="urn:microsoft.com/office/officeart/2018/2/layout/IconVerticalSolidList"/>
    <dgm:cxn modelId="{70E3F086-298B-4A88-BFBB-0C159F5DFE59}" type="presParOf" srcId="{F06C921A-B10E-4ABB-9BBA-D4D9AA23AFCB}" destId="{76BABC11-5706-4A22-B83D-5C4D0CEA7263}" srcOrd="2" destOrd="0" presId="urn:microsoft.com/office/officeart/2018/2/layout/IconVerticalSolidList"/>
    <dgm:cxn modelId="{714BAC48-1AF4-48CD-9473-101A51184EC6}" type="presParOf" srcId="{F06C921A-B10E-4ABB-9BBA-D4D9AA23AFCB}" destId="{2C172389-57C7-48F1-B906-9C7DDFC77CC0}" srcOrd="3" destOrd="0" presId="urn:microsoft.com/office/officeart/2018/2/layout/IconVerticalSolidList"/>
    <dgm:cxn modelId="{BBA7E94A-1599-4B75-8A26-A1814CB9CF82}" type="presParOf" srcId="{A6956FA7-3486-4FF6-85E2-84D956B82F61}" destId="{A4F2BF83-F3B4-4098-8E13-EFDD738B3BF9}" srcOrd="5" destOrd="0" presId="urn:microsoft.com/office/officeart/2018/2/layout/IconVerticalSolidList"/>
    <dgm:cxn modelId="{3EE60380-F542-431D-A28B-32589AAEE2F6}" type="presParOf" srcId="{A6956FA7-3486-4FF6-85E2-84D956B82F61}" destId="{592F29AA-0F85-4AD2-9CF1-33F88340BDCF}" srcOrd="6" destOrd="0" presId="urn:microsoft.com/office/officeart/2018/2/layout/IconVerticalSolidList"/>
    <dgm:cxn modelId="{C9B46C00-224A-4589-95DB-8781F55D2A45}" type="presParOf" srcId="{592F29AA-0F85-4AD2-9CF1-33F88340BDCF}" destId="{CCFE520F-C6FB-455E-8DBE-F194E5DFD83C}" srcOrd="0" destOrd="0" presId="urn:microsoft.com/office/officeart/2018/2/layout/IconVerticalSolidList"/>
    <dgm:cxn modelId="{013A8936-D082-40C8-BAF9-CB30AC51C1B4}" type="presParOf" srcId="{592F29AA-0F85-4AD2-9CF1-33F88340BDCF}" destId="{85FDF441-5828-4E14-A3C0-3F25C87F97EB}" srcOrd="1" destOrd="0" presId="urn:microsoft.com/office/officeart/2018/2/layout/IconVerticalSolidList"/>
    <dgm:cxn modelId="{B4EC7417-DC5E-4B6B-A7A9-05C948FBB7B9}" type="presParOf" srcId="{592F29AA-0F85-4AD2-9CF1-33F88340BDCF}" destId="{283C8346-DC84-4497-8053-4FEF1149C20F}" srcOrd="2" destOrd="0" presId="urn:microsoft.com/office/officeart/2018/2/layout/IconVerticalSolidList"/>
    <dgm:cxn modelId="{87C27395-DA24-49C4-BEC8-BEE03146F925}" type="presParOf" srcId="{592F29AA-0F85-4AD2-9CF1-33F88340BDCF}" destId="{B76A6FEF-06CB-48A7-BE62-0997FD8E30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DE39CD-E17C-4AEF-8690-51E7D66A69F0}"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D4582D15-E63F-4F76-9FAE-38ADDAD11A0F}">
      <dgm:prSet custT="1"/>
      <dgm:spPr/>
      <dgm:t>
        <a:bodyPr/>
        <a:lstStyle/>
        <a:p>
          <a:pPr>
            <a:lnSpc>
              <a:spcPct val="100000"/>
            </a:lnSpc>
          </a:pPr>
          <a:r>
            <a:rPr lang="en-IN" sz="1600"/>
            <a:t>We see in our daily life that we have goods that can be reused by other people for example (previous classes or semester books, old clothes of our family members etc.), as we don't have any right place where we can share it with some needy people who could get benefits of those things Instead of just throwing the stuff in the garbage or selling them to other shopkeepers, it is the underutilization of the product which can be used in a better way, like sharing with others. </a:t>
          </a:r>
          <a:endParaRPr lang="en-US" sz="1600"/>
        </a:p>
      </dgm:t>
    </dgm:pt>
    <dgm:pt modelId="{FFA2232A-D7E9-4C96-846F-F66F3693D84F}" type="parTrans" cxnId="{EBC0641A-8C80-4694-AD0D-1C68FE9A0680}">
      <dgm:prSet/>
      <dgm:spPr/>
      <dgm:t>
        <a:bodyPr/>
        <a:lstStyle/>
        <a:p>
          <a:endParaRPr lang="en-US"/>
        </a:p>
      </dgm:t>
    </dgm:pt>
    <dgm:pt modelId="{DBCC11B3-8908-48C8-8508-EF8A8F561E0D}" type="sibTrans" cxnId="{EBC0641A-8C80-4694-AD0D-1C68FE9A0680}">
      <dgm:prSet/>
      <dgm:spPr/>
      <dgm:t>
        <a:bodyPr/>
        <a:lstStyle/>
        <a:p>
          <a:pPr>
            <a:lnSpc>
              <a:spcPct val="100000"/>
            </a:lnSpc>
          </a:pPr>
          <a:endParaRPr lang="en-US"/>
        </a:p>
      </dgm:t>
    </dgm:pt>
    <dgm:pt modelId="{5392B973-48A8-4FA7-B898-DD0D50142C62}">
      <dgm:prSet/>
      <dgm:spPr/>
      <dgm:t>
        <a:bodyPr/>
        <a:lstStyle/>
        <a:p>
          <a:pPr>
            <a:lnSpc>
              <a:spcPct val="100000"/>
            </a:lnSpc>
          </a:pPr>
          <a:r>
            <a:rPr lang="en-IN"/>
            <a:t>NGO is not reachable, and we don’t have any idea what they need. </a:t>
          </a:r>
          <a:endParaRPr lang="en-US"/>
        </a:p>
      </dgm:t>
    </dgm:pt>
    <dgm:pt modelId="{720878BD-3B5E-4797-86D1-0FCA47E0BCF8}" type="parTrans" cxnId="{805B3D4E-B532-4698-ABCB-C877AE777703}">
      <dgm:prSet/>
      <dgm:spPr/>
      <dgm:t>
        <a:bodyPr/>
        <a:lstStyle/>
        <a:p>
          <a:endParaRPr lang="en-US"/>
        </a:p>
      </dgm:t>
    </dgm:pt>
    <dgm:pt modelId="{32A8A369-5453-4C16-82E4-0F0C57AE1FC9}" type="sibTrans" cxnId="{805B3D4E-B532-4698-ABCB-C877AE777703}">
      <dgm:prSet/>
      <dgm:spPr/>
      <dgm:t>
        <a:bodyPr/>
        <a:lstStyle/>
        <a:p>
          <a:endParaRPr lang="en-US"/>
        </a:p>
      </dgm:t>
    </dgm:pt>
    <dgm:pt modelId="{AA84FEB5-327C-416C-A706-8C329298C7D1}" type="pres">
      <dgm:prSet presAssocID="{30DE39CD-E17C-4AEF-8690-51E7D66A69F0}" presName="root" presStyleCnt="0">
        <dgm:presLayoutVars>
          <dgm:dir/>
          <dgm:resizeHandles val="exact"/>
        </dgm:presLayoutVars>
      </dgm:prSet>
      <dgm:spPr/>
    </dgm:pt>
    <dgm:pt modelId="{C2F77114-7DCD-4E5D-AF7A-1C1836164E2D}" type="pres">
      <dgm:prSet presAssocID="{30DE39CD-E17C-4AEF-8690-51E7D66A69F0}" presName="container" presStyleCnt="0">
        <dgm:presLayoutVars>
          <dgm:dir/>
          <dgm:resizeHandles val="exact"/>
        </dgm:presLayoutVars>
      </dgm:prSet>
      <dgm:spPr/>
    </dgm:pt>
    <dgm:pt modelId="{00ADF5DF-FD98-46BA-B2BF-8D745FAC4C3C}" type="pres">
      <dgm:prSet presAssocID="{D4582D15-E63F-4F76-9FAE-38ADDAD11A0F}" presName="compNode" presStyleCnt="0"/>
      <dgm:spPr/>
    </dgm:pt>
    <dgm:pt modelId="{8EA1D8EE-8075-4FAC-9C95-A9E344C706B4}" type="pres">
      <dgm:prSet presAssocID="{D4582D15-E63F-4F76-9FAE-38ADDAD11A0F}" presName="iconBgRect" presStyleLbl="bgShp" presStyleIdx="0" presStyleCnt="2"/>
      <dgm:spPr/>
    </dgm:pt>
    <dgm:pt modelId="{254A1A55-FE18-4703-A65A-ADF9F0074A3A}" type="pres">
      <dgm:prSet presAssocID="{D4582D15-E63F-4F76-9FAE-38ADDAD11A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F6FE1F04-EF4D-4793-A557-6046F13C4009}" type="pres">
      <dgm:prSet presAssocID="{D4582D15-E63F-4F76-9FAE-38ADDAD11A0F}" presName="spaceRect" presStyleCnt="0"/>
      <dgm:spPr/>
    </dgm:pt>
    <dgm:pt modelId="{4BAF2A59-5315-4358-929D-E5D64EDFAD87}" type="pres">
      <dgm:prSet presAssocID="{D4582D15-E63F-4F76-9FAE-38ADDAD11A0F}" presName="textRect" presStyleLbl="revTx" presStyleIdx="0" presStyleCnt="2">
        <dgm:presLayoutVars>
          <dgm:chMax val="1"/>
          <dgm:chPref val="1"/>
        </dgm:presLayoutVars>
      </dgm:prSet>
      <dgm:spPr/>
    </dgm:pt>
    <dgm:pt modelId="{A333A749-6285-4960-9C0B-440A22D0439E}" type="pres">
      <dgm:prSet presAssocID="{DBCC11B3-8908-48C8-8508-EF8A8F561E0D}" presName="sibTrans" presStyleLbl="sibTrans2D1" presStyleIdx="0" presStyleCnt="0"/>
      <dgm:spPr/>
    </dgm:pt>
    <dgm:pt modelId="{4D4238FC-8E71-4D52-AD72-67F0B0D1759C}" type="pres">
      <dgm:prSet presAssocID="{5392B973-48A8-4FA7-B898-DD0D50142C62}" presName="compNode" presStyleCnt="0"/>
      <dgm:spPr/>
    </dgm:pt>
    <dgm:pt modelId="{AB618A87-3824-4789-9E0D-BF13218247EA}" type="pres">
      <dgm:prSet presAssocID="{5392B973-48A8-4FA7-B898-DD0D50142C62}" presName="iconBgRect" presStyleLbl="bgShp" presStyleIdx="1" presStyleCnt="2"/>
      <dgm:spPr/>
    </dgm:pt>
    <dgm:pt modelId="{2BF53063-DDEB-499C-AAD0-0AC9769B2D31}" type="pres">
      <dgm:prSet presAssocID="{5392B973-48A8-4FA7-B898-DD0D50142C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A995CEC2-8426-4F92-9CC9-355DF782E30D}" type="pres">
      <dgm:prSet presAssocID="{5392B973-48A8-4FA7-B898-DD0D50142C62}" presName="spaceRect" presStyleCnt="0"/>
      <dgm:spPr/>
    </dgm:pt>
    <dgm:pt modelId="{DF11610C-FE5E-496F-A10E-D47E886F2854}" type="pres">
      <dgm:prSet presAssocID="{5392B973-48A8-4FA7-B898-DD0D50142C62}" presName="textRect" presStyleLbl="revTx" presStyleIdx="1" presStyleCnt="2">
        <dgm:presLayoutVars>
          <dgm:chMax val="1"/>
          <dgm:chPref val="1"/>
        </dgm:presLayoutVars>
      </dgm:prSet>
      <dgm:spPr/>
    </dgm:pt>
  </dgm:ptLst>
  <dgm:cxnLst>
    <dgm:cxn modelId="{8B240B18-4599-4639-9585-04F53C477A61}" type="presOf" srcId="{D4582D15-E63F-4F76-9FAE-38ADDAD11A0F}" destId="{4BAF2A59-5315-4358-929D-E5D64EDFAD87}" srcOrd="0" destOrd="0" presId="urn:microsoft.com/office/officeart/2018/2/layout/IconCircleList"/>
    <dgm:cxn modelId="{EBC0641A-8C80-4694-AD0D-1C68FE9A0680}" srcId="{30DE39CD-E17C-4AEF-8690-51E7D66A69F0}" destId="{D4582D15-E63F-4F76-9FAE-38ADDAD11A0F}" srcOrd="0" destOrd="0" parTransId="{FFA2232A-D7E9-4C96-846F-F66F3693D84F}" sibTransId="{DBCC11B3-8908-48C8-8508-EF8A8F561E0D}"/>
    <dgm:cxn modelId="{805B3D4E-B532-4698-ABCB-C877AE777703}" srcId="{30DE39CD-E17C-4AEF-8690-51E7D66A69F0}" destId="{5392B973-48A8-4FA7-B898-DD0D50142C62}" srcOrd="1" destOrd="0" parTransId="{720878BD-3B5E-4797-86D1-0FCA47E0BCF8}" sibTransId="{32A8A369-5453-4C16-82E4-0F0C57AE1FC9}"/>
    <dgm:cxn modelId="{60AF8873-55F7-4B3B-BC10-52AF92666B5E}" type="presOf" srcId="{30DE39CD-E17C-4AEF-8690-51E7D66A69F0}" destId="{AA84FEB5-327C-416C-A706-8C329298C7D1}" srcOrd="0" destOrd="0" presId="urn:microsoft.com/office/officeart/2018/2/layout/IconCircleList"/>
    <dgm:cxn modelId="{FEA23385-6F5D-4316-9966-C2480164ED49}" type="presOf" srcId="{DBCC11B3-8908-48C8-8508-EF8A8F561E0D}" destId="{A333A749-6285-4960-9C0B-440A22D0439E}" srcOrd="0" destOrd="0" presId="urn:microsoft.com/office/officeart/2018/2/layout/IconCircleList"/>
    <dgm:cxn modelId="{089A8AC3-D54C-4879-8344-0E551C56688E}" type="presOf" srcId="{5392B973-48A8-4FA7-B898-DD0D50142C62}" destId="{DF11610C-FE5E-496F-A10E-D47E886F2854}" srcOrd="0" destOrd="0" presId="urn:microsoft.com/office/officeart/2018/2/layout/IconCircleList"/>
    <dgm:cxn modelId="{9D0C089D-83FD-4495-8428-30CA673A6499}" type="presParOf" srcId="{AA84FEB5-327C-416C-A706-8C329298C7D1}" destId="{C2F77114-7DCD-4E5D-AF7A-1C1836164E2D}" srcOrd="0" destOrd="0" presId="urn:microsoft.com/office/officeart/2018/2/layout/IconCircleList"/>
    <dgm:cxn modelId="{1B15A427-0C60-4807-8CB9-F47869C3FFFA}" type="presParOf" srcId="{C2F77114-7DCD-4E5D-AF7A-1C1836164E2D}" destId="{00ADF5DF-FD98-46BA-B2BF-8D745FAC4C3C}" srcOrd="0" destOrd="0" presId="urn:microsoft.com/office/officeart/2018/2/layout/IconCircleList"/>
    <dgm:cxn modelId="{FA917916-5528-4C74-AE44-828F0668B390}" type="presParOf" srcId="{00ADF5DF-FD98-46BA-B2BF-8D745FAC4C3C}" destId="{8EA1D8EE-8075-4FAC-9C95-A9E344C706B4}" srcOrd="0" destOrd="0" presId="urn:microsoft.com/office/officeart/2018/2/layout/IconCircleList"/>
    <dgm:cxn modelId="{E95311DB-F2B2-4E63-B339-10441DEAEF11}" type="presParOf" srcId="{00ADF5DF-FD98-46BA-B2BF-8D745FAC4C3C}" destId="{254A1A55-FE18-4703-A65A-ADF9F0074A3A}" srcOrd="1" destOrd="0" presId="urn:microsoft.com/office/officeart/2018/2/layout/IconCircleList"/>
    <dgm:cxn modelId="{D1DBC27D-A9C5-4C7F-8C6F-D6C8D21E22BA}" type="presParOf" srcId="{00ADF5DF-FD98-46BA-B2BF-8D745FAC4C3C}" destId="{F6FE1F04-EF4D-4793-A557-6046F13C4009}" srcOrd="2" destOrd="0" presId="urn:microsoft.com/office/officeart/2018/2/layout/IconCircleList"/>
    <dgm:cxn modelId="{ED8B41D7-E123-417F-8818-9A3153F8578D}" type="presParOf" srcId="{00ADF5DF-FD98-46BA-B2BF-8D745FAC4C3C}" destId="{4BAF2A59-5315-4358-929D-E5D64EDFAD87}" srcOrd="3" destOrd="0" presId="urn:microsoft.com/office/officeart/2018/2/layout/IconCircleList"/>
    <dgm:cxn modelId="{B34B4AF2-4419-49A1-A241-548CD1782F19}" type="presParOf" srcId="{C2F77114-7DCD-4E5D-AF7A-1C1836164E2D}" destId="{A333A749-6285-4960-9C0B-440A22D0439E}" srcOrd="1" destOrd="0" presId="urn:microsoft.com/office/officeart/2018/2/layout/IconCircleList"/>
    <dgm:cxn modelId="{F4A40C60-C7FC-491F-AE72-545E7732F860}" type="presParOf" srcId="{C2F77114-7DCD-4E5D-AF7A-1C1836164E2D}" destId="{4D4238FC-8E71-4D52-AD72-67F0B0D1759C}" srcOrd="2" destOrd="0" presId="urn:microsoft.com/office/officeart/2018/2/layout/IconCircleList"/>
    <dgm:cxn modelId="{47D3FA8D-4875-4E76-BC70-C318C37F4CFE}" type="presParOf" srcId="{4D4238FC-8E71-4D52-AD72-67F0B0D1759C}" destId="{AB618A87-3824-4789-9E0D-BF13218247EA}" srcOrd="0" destOrd="0" presId="urn:microsoft.com/office/officeart/2018/2/layout/IconCircleList"/>
    <dgm:cxn modelId="{CB1B5228-AFE2-44A3-9668-E9D7CFB9C3F8}" type="presParOf" srcId="{4D4238FC-8E71-4D52-AD72-67F0B0D1759C}" destId="{2BF53063-DDEB-499C-AAD0-0AC9769B2D31}" srcOrd="1" destOrd="0" presId="urn:microsoft.com/office/officeart/2018/2/layout/IconCircleList"/>
    <dgm:cxn modelId="{F8D184F5-722A-4372-92A9-8B77274AA43A}" type="presParOf" srcId="{4D4238FC-8E71-4D52-AD72-67F0B0D1759C}" destId="{A995CEC2-8426-4F92-9CC9-355DF782E30D}" srcOrd="2" destOrd="0" presId="urn:microsoft.com/office/officeart/2018/2/layout/IconCircleList"/>
    <dgm:cxn modelId="{EBEF0E96-C175-4C35-AD57-A74DB5052D27}" type="presParOf" srcId="{4D4238FC-8E71-4D52-AD72-67F0B0D1759C}" destId="{DF11610C-FE5E-496F-A10E-D47E886F285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4D04AD-3482-4226-BB19-568EAD6DA66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6D49624-3DF4-4169-8BF0-86CAA0E6EA70}">
      <dgm:prSet/>
      <dgm:spPr/>
      <dgm:t>
        <a:bodyPr/>
        <a:lstStyle/>
        <a:p>
          <a:r>
            <a:rPr lang="en-IN"/>
            <a:t>This is a website where donator can donate their things to other users and NGOs which are not useful for him/her anymore. </a:t>
          </a:r>
          <a:endParaRPr lang="en-US"/>
        </a:p>
      </dgm:t>
    </dgm:pt>
    <dgm:pt modelId="{E2D584C9-EDD1-4CAE-A704-85B66E487C32}" type="parTrans" cxnId="{5F05C51A-C360-4F03-8974-D858316A270F}">
      <dgm:prSet/>
      <dgm:spPr/>
      <dgm:t>
        <a:bodyPr/>
        <a:lstStyle/>
        <a:p>
          <a:endParaRPr lang="en-US"/>
        </a:p>
      </dgm:t>
    </dgm:pt>
    <dgm:pt modelId="{CE43CFBB-19A4-42DD-9EE7-36E3011F0693}" type="sibTrans" cxnId="{5F05C51A-C360-4F03-8974-D858316A270F}">
      <dgm:prSet/>
      <dgm:spPr/>
      <dgm:t>
        <a:bodyPr/>
        <a:lstStyle/>
        <a:p>
          <a:endParaRPr lang="en-US"/>
        </a:p>
      </dgm:t>
    </dgm:pt>
    <dgm:pt modelId="{50D5E60A-D938-4AA2-9832-40FDAB6CAD98}">
      <dgm:prSet/>
      <dgm:spPr/>
      <dgm:t>
        <a:bodyPr/>
        <a:lstStyle/>
        <a:p>
          <a:r>
            <a:rPr lang="en-IN"/>
            <a:t>We are allowing users to donate their belonging easily as they see the list of all the NGOs and other users who has posted request for help. </a:t>
          </a:r>
          <a:endParaRPr lang="en-US"/>
        </a:p>
      </dgm:t>
    </dgm:pt>
    <dgm:pt modelId="{D3B60C3E-7B56-4CD8-BC81-7C5291FBE3D9}" type="parTrans" cxnId="{C2A3EC24-25F0-4657-BFD0-8FC06F66B23F}">
      <dgm:prSet/>
      <dgm:spPr/>
      <dgm:t>
        <a:bodyPr/>
        <a:lstStyle/>
        <a:p>
          <a:endParaRPr lang="en-US"/>
        </a:p>
      </dgm:t>
    </dgm:pt>
    <dgm:pt modelId="{C52DE865-1AB5-4A68-9FA0-B9F4BC4145E3}" type="sibTrans" cxnId="{C2A3EC24-25F0-4657-BFD0-8FC06F66B23F}">
      <dgm:prSet/>
      <dgm:spPr/>
      <dgm:t>
        <a:bodyPr/>
        <a:lstStyle/>
        <a:p>
          <a:endParaRPr lang="en-US"/>
        </a:p>
      </dgm:t>
    </dgm:pt>
    <dgm:pt modelId="{49D37B10-B513-4EA6-AA74-AAF678758B48}">
      <dgm:prSet/>
      <dgm:spPr/>
      <dgm:t>
        <a:bodyPr/>
        <a:lstStyle/>
        <a:p>
          <a:r>
            <a:rPr lang="en-IN"/>
            <a:t>We have also solved the problem for the NGO as they can also see the products (items which are offered by donator) so they can specifically contact the donors and get that product which they need. </a:t>
          </a:r>
          <a:endParaRPr lang="en-US"/>
        </a:p>
      </dgm:t>
    </dgm:pt>
    <dgm:pt modelId="{07F0FB3F-C767-451F-B5B9-25D1473BC72E}" type="parTrans" cxnId="{A0B6870D-41BD-4018-A1E4-3270CC81BC1A}">
      <dgm:prSet/>
      <dgm:spPr/>
      <dgm:t>
        <a:bodyPr/>
        <a:lstStyle/>
        <a:p>
          <a:endParaRPr lang="en-US"/>
        </a:p>
      </dgm:t>
    </dgm:pt>
    <dgm:pt modelId="{8C044D7C-D20A-4A96-A076-910B160ACCD0}" type="sibTrans" cxnId="{A0B6870D-41BD-4018-A1E4-3270CC81BC1A}">
      <dgm:prSet/>
      <dgm:spPr/>
      <dgm:t>
        <a:bodyPr/>
        <a:lstStyle/>
        <a:p>
          <a:endParaRPr lang="en-US"/>
        </a:p>
      </dgm:t>
    </dgm:pt>
    <dgm:pt modelId="{F6CAF2FB-D63D-40CC-A903-045BCE7DE5AA}" type="pres">
      <dgm:prSet presAssocID="{CE4D04AD-3482-4226-BB19-568EAD6DA665}" presName="root" presStyleCnt="0">
        <dgm:presLayoutVars>
          <dgm:dir/>
          <dgm:resizeHandles val="exact"/>
        </dgm:presLayoutVars>
      </dgm:prSet>
      <dgm:spPr/>
    </dgm:pt>
    <dgm:pt modelId="{304F369C-11EF-45EB-9AA1-5911364235FC}" type="pres">
      <dgm:prSet presAssocID="{B6D49624-3DF4-4169-8BF0-86CAA0E6EA70}" presName="compNode" presStyleCnt="0"/>
      <dgm:spPr/>
    </dgm:pt>
    <dgm:pt modelId="{891CCA78-3F8C-4564-86D6-F26C2802FCB1}" type="pres">
      <dgm:prSet presAssocID="{B6D49624-3DF4-4169-8BF0-86CAA0E6EA70}" presName="bgRect" presStyleLbl="bgShp" presStyleIdx="0" presStyleCnt="3"/>
      <dgm:spPr/>
    </dgm:pt>
    <dgm:pt modelId="{9546F2C3-302D-4773-B0F6-5CEF54186EB9}" type="pres">
      <dgm:prSet presAssocID="{B6D49624-3DF4-4169-8BF0-86CAA0E6EA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3D02D361-7090-4DB1-BB6A-233364B8B6EE}" type="pres">
      <dgm:prSet presAssocID="{B6D49624-3DF4-4169-8BF0-86CAA0E6EA70}" presName="spaceRect" presStyleCnt="0"/>
      <dgm:spPr/>
    </dgm:pt>
    <dgm:pt modelId="{97CA9209-A079-4447-93A6-6B4B04C3EBB4}" type="pres">
      <dgm:prSet presAssocID="{B6D49624-3DF4-4169-8BF0-86CAA0E6EA70}" presName="parTx" presStyleLbl="revTx" presStyleIdx="0" presStyleCnt="3">
        <dgm:presLayoutVars>
          <dgm:chMax val="0"/>
          <dgm:chPref val="0"/>
        </dgm:presLayoutVars>
      </dgm:prSet>
      <dgm:spPr/>
    </dgm:pt>
    <dgm:pt modelId="{19CD5A24-9336-4A0A-89DD-A187ECE54317}" type="pres">
      <dgm:prSet presAssocID="{CE43CFBB-19A4-42DD-9EE7-36E3011F0693}" presName="sibTrans" presStyleCnt="0"/>
      <dgm:spPr/>
    </dgm:pt>
    <dgm:pt modelId="{9D1107DB-3261-4076-8FD6-8D58E78E1A96}" type="pres">
      <dgm:prSet presAssocID="{50D5E60A-D938-4AA2-9832-40FDAB6CAD98}" presName="compNode" presStyleCnt="0"/>
      <dgm:spPr/>
    </dgm:pt>
    <dgm:pt modelId="{ECD9538F-5B7B-4333-94EF-8C3842E75791}" type="pres">
      <dgm:prSet presAssocID="{50D5E60A-D938-4AA2-9832-40FDAB6CAD98}" presName="bgRect" presStyleLbl="bgShp" presStyleIdx="1" presStyleCnt="3"/>
      <dgm:spPr/>
    </dgm:pt>
    <dgm:pt modelId="{2393F987-1015-479E-B47B-2125DDF7AC9D}" type="pres">
      <dgm:prSet presAssocID="{50D5E60A-D938-4AA2-9832-40FDAB6CAD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B8FFAB10-FC47-45D7-8BC5-CF5053CE49B4}" type="pres">
      <dgm:prSet presAssocID="{50D5E60A-D938-4AA2-9832-40FDAB6CAD98}" presName="spaceRect" presStyleCnt="0"/>
      <dgm:spPr/>
    </dgm:pt>
    <dgm:pt modelId="{FC038031-3206-494A-BC34-C073882816C3}" type="pres">
      <dgm:prSet presAssocID="{50D5E60A-D938-4AA2-9832-40FDAB6CAD98}" presName="parTx" presStyleLbl="revTx" presStyleIdx="1" presStyleCnt="3">
        <dgm:presLayoutVars>
          <dgm:chMax val="0"/>
          <dgm:chPref val="0"/>
        </dgm:presLayoutVars>
      </dgm:prSet>
      <dgm:spPr/>
    </dgm:pt>
    <dgm:pt modelId="{CFA2F993-A139-46E5-97B3-1D575553BECF}" type="pres">
      <dgm:prSet presAssocID="{C52DE865-1AB5-4A68-9FA0-B9F4BC4145E3}" presName="sibTrans" presStyleCnt="0"/>
      <dgm:spPr/>
    </dgm:pt>
    <dgm:pt modelId="{E6010381-C1CC-4DE1-8114-F418C07EADCD}" type="pres">
      <dgm:prSet presAssocID="{49D37B10-B513-4EA6-AA74-AAF678758B48}" presName="compNode" presStyleCnt="0"/>
      <dgm:spPr/>
    </dgm:pt>
    <dgm:pt modelId="{AEA81261-7177-4090-9C3D-20635831C7D0}" type="pres">
      <dgm:prSet presAssocID="{49D37B10-B513-4EA6-AA74-AAF678758B48}" presName="bgRect" presStyleLbl="bgShp" presStyleIdx="2" presStyleCnt="3"/>
      <dgm:spPr/>
    </dgm:pt>
    <dgm:pt modelId="{965C4F64-6C7E-4E0C-A303-13EA708E631F}" type="pres">
      <dgm:prSet presAssocID="{49D37B10-B513-4EA6-AA74-AAF678758B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FB6A72D0-993A-409A-82C4-3C41E8FF999D}" type="pres">
      <dgm:prSet presAssocID="{49D37B10-B513-4EA6-AA74-AAF678758B48}" presName="spaceRect" presStyleCnt="0"/>
      <dgm:spPr/>
    </dgm:pt>
    <dgm:pt modelId="{B226E837-DC0D-4CAF-95BB-3D6E29257A90}" type="pres">
      <dgm:prSet presAssocID="{49D37B10-B513-4EA6-AA74-AAF678758B48}" presName="parTx" presStyleLbl="revTx" presStyleIdx="2" presStyleCnt="3">
        <dgm:presLayoutVars>
          <dgm:chMax val="0"/>
          <dgm:chPref val="0"/>
        </dgm:presLayoutVars>
      </dgm:prSet>
      <dgm:spPr/>
    </dgm:pt>
  </dgm:ptLst>
  <dgm:cxnLst>
    <dgm:cxn modelId="{A0B6870D-41BD-4018-A1E4-3270CC81BC1A}" srcId="{CE4D04AD-3482-4226-BB19-568EAD6DA665}" destId="{49D37B10-B513-4EA6-AA74-AAF678758B48}" srcOrd="2" destOrd="0" parTransId="{07F0FB3F-C767-451F-B5B9-25D1473BC72E}" sibTransId="{8C044D7C-D20A-4A96-A076-910B160ACCD0}"/>
    <dgm:cxn modelId="{5F05C51A-C360-4F03-8974-D858316A270F}" srcId="{CE4D04AD-3482-4226-BB19-568EAD6DA665}" destId="{B6D49624-3DF4-4169-8BF0-86CAA0E6EA70}" srcOrd="0" destOrd="0" parTransId="{E2D584C9-EDD1-4CAE-A704-85B66E487C32}" sibTransId="{CE43CFBB-19A4-42DD-9EE7-36E3011F0693}"/>
    <dgm:cxn modelId="{C2A3EC24-25F0-4657-BFD0-8FC06F66B23F}" srcId="{CE4D04AD-3482-4226-BB19-568EAD6DA665}" destId="{50D5E60A-D938-4AA2-9832-40FDAB6CAD98}" srcOrd="1" destOrd="0" parTransId="{D3B60C3E-7B56-4CD8-BC81-7C5291FBE3D9}" sibTransId="{C52DE865-1AB5-4A68-9FA0-B9F4BC4145E3}"/>
    <dgm:cxn modelId="{46AF6F70-20C0-4438-B167-667A8FC257E0}" type="presOf" srcId="{50D5E60A-D938-4AA2-9832-40FDAB6CAD98}" destId="{FC038031-3206-494A-BC34-C073882816C3}" srcOrd="0" destOrd="0" presId="urn:microsoft.com/office/officeart/2018/2/layout/IconVerticalSolidList"/>
    <dgm:cxn modelId="{51517873-C846-48E5-80B6-861153CF1051}" type="presOf" srcId="{B6D49624-3DF4-4169-8BF0-86CAA0E6EA70}" destId="{97CA9209-A079-4447-93A6-6B4B04C3EBB4}" srcOrd="0" destOrd="0" presId="urn:microsoft.com/office/officeart/2018/2/layout/IconVerticalSolidList"/>
    <dgm:cxn modelId="{0244F297-B036-4944-BE21-52A268BF12FF}" type="presOf" srcId="{CE4D04AD-3482-4226-BB19-568EAD6DA665}" destId="{F6CAF2FB-D63D-40CC-A903-045BCE7DE5AA}" srcOrd="0" destOrd="0" presId="urn:microsoft.com/office/officeart/2018/2/layout/IconVerticalSolidList"/>
    <dgm:cxn modelId="{026B51E9-A358-4E1E-A97B-6B02836EFD69}" type="presOf" srcId="{49D37B10-B513-4EA6-AA74-AAF678758B48}" destId="{B226E837-DC0D-4CAF-95BB-3D6E29257A90}" srcOrd="0" destOrd="0" presId="urn:microsoft.com/office/officeart/2018/2/layout/IconVerticalSolidList"/>
    <dgm:cxn modelId="{5FF9A6B2-0631-4B1D-9466-F46F09411692}" type="presParOf" srcId="{F6CAF2FB-D63D-40CC-A903-045BCE7DE5AA}" destId="{304F369C-11EF-45EB-9AA1-5911364235FC}" srcOrd="0" destOrd="0" presId="urn:microsoft.com/office/officeart/2018/2/layout/IconVerticalSolidList"/>
    <dgm:cxn modelId="{8E426B51-23F7-41C5-BCD5-54DADD217A1E}" type="presParOf" srcId="{304F369C-11EF-45EB-9AA1-5911364235FC}" destId="{891CCA78-3F8C-4564-86D6-F26C2802FCB1}" srcOrd="0" destOrd="0" presId="urn:microsoft.com/office/officeart/2018/2/layout/IconVerticalSolidList"/>
    <dgm:cxn modelId="{6620A234-5CA7-4301-A819-B31229A1A20D}" type="presParOf" srcId="{304F369C-11EF-45EB-9AA1-5911364235FC}" destId="{9546F2C3-302D-4773-B0F6-5CEF54186EB9}" srcOrd="1" destOrd="0" presId="urn:microsoft.com/office/officeart/2018/2/layout/IconVerticalSolidList"/>
    <dgm:cxn modelId="{C52F4B0B-AA13-4BCA-81AE-21788761AE52}" type="presParOf" srcId="{304F369C-11EF-45EB-9AA1-5911364235FC}" destId="{3D02D361-7090-4DB1-BB6A-233364B8B6EE}" srcOrd="2" destOrd="0" presId="urn:microsoft.com/office/officeart/2018/2/layout/IconVerticalSolidList"/>
    <dgm:cxn modelId="{EF04D27B-B2F3-4B61-91BD-718FD9BEFE04}" type="presParOf" srcId="{304F369C-11EF-45EB-9AA1-5911364235FC}" destId="{97CA9209-A079-4447-93A6-6B4B04C3EBB4}" srcOrd="3" destOrd="0" presId="urn:microsoft.com/office/officeart/2018/2/layout/IconVerticalSolidList"/>
    <dgm:cxn modelId="{B939EA74-B4B8-4262-8737-6BB07A28E1DB}" type="presParOf" srcId="{F6CAF2FB-D63D-40CC-A903-045BCE7DE5AA}" destId="{19CD5A24-9336-4A0A-89DD-A187ECE54317}" srcOrd="1" destOrd="0" presId="urn:microsoft.com/office/officeart/2018/2/layout/IconVerticalSolidList"/>
    <dgm:cxn modelId="{453C85AE-4E3C-4726-9977-74441CF18C1E}" type="presParOf" srcId="{F6CAF2FB-D63D-40CC-A903-045BCE7DE5AA}" destId="{9D1107DB-3261-4076-8FD6-8D58E78E1A96}" srcOrd="2" destOrd="0" presId="urn:microsoft.com/office/officeart/2018/2/layout/IconVerticalSolidList"/>
    <dgm:cxn modelId="{3F3193E8-C197-4360-A40B-949B0313BD21}" type="presParOf" srcId="{9D1107DB-3261-4076-8FD6-8D58E78E1A96}" destId="{ECD9538F-5B7B-4333-94EF-8C3842E75791}" srcOrd="0" destOrd="0" presId="urn:microsoft.com/office/officeart/2018/2/layout/IconVerticalSolidList"/>
    <dgm:cxn modelId="{A80A5E89-1057-40A2-A5D1-023D81BF07D2}" type="presParOf" srcId="{9D1107DB-3261-4076-8FD6-8D58E78E1A96}" destId="{2393F987-1015-479E-B47B-2125DDF7AC9D}" srcOrd="1" destOrd="0" presId="urn:microsoft.com/office/officeart/2018/2/layout/IconVerticalSolidList"/>
    <dgm:cxn modelId="{DC9A2906-C0A4-4920-A21B-378369362203}" type="presParOf" srcId="{9D1107DB-3261-4076-8FD6-8D58E78E1A96}" destId="{B8FFAB10-FC47-45D7-8BC5-CF5053CE49B4}" srcOrd="2" destOrd="0" presId="urn:microsoft.com/office/officeart/2018/2/layout/IconVerticalSolidList"/>
    <dgm:cxn modelId="{DD97BBBD-4E06-45ED-BEA8-044D48B1EDCE}" type="presParOf" srcId="{9D1107DB-3261-4076-8FD6-8D58E78E1A96}" destId="{FC038031-3206-494A-BC34-C073882816C3}" srcOrd="3" destOrd="0" presId="urn:microsoft.com/office/officeart/2018/2/layout/IconVerticalSolidList"/>
    <dgm:cxn modelId="{3DFB8139-30D7-4462-B9FB-EF9F800D8317}" type="presParOf" srcId="{F6CAF2FB-D63D-40CC-A903-045BCE7DE5AA}" destId="{CFA2F993-A139-46E5-97B3-1D575553BECF}" srcOrd="3" destOrd="0" presId="urn:microsoft.com/office/officeart/2018/2/layout/IconVerticalSolidList"/>
    <dgm:cxn modelId="{FCC2F625-07E1-4BAD-B161-72DE6BC6BDC4}" type="presParOf" srcId="{F6CAF2FB-D63D-40CC-A903-045BCE7DE5AA}" destId="{E6010381-C1CC-4DE1-8114-F418C07EADCD}" srcOrd="4" destOrd="0" presId="urn:microsoft.com/office/officeart/2018/2/layout/IconVerticalSolidList"/>
    <dgm:cxn modelId="{0339DB3C-374A-4C8A-A804-1AEEE11932B0}" type="presParOf" srcId="{E6010381-C1CC-4DE1-8114-F418C07EADCD}" destId="{AEA81261-7177-4090-9C3D-20635831C7D0}" srcOrd="0" destOrd="0" presId="urn:microsoft.com/office/officeart/2018/2/layout/IconVerticalSolidList"/>
    <dgm:cxn modelId="{1515FA96-7E00-4D02-A479-BE85E7023F1E}" type="presParOf" srcId="{E6010381-C1CC-4DE1-8114-F418C07EADCD}" destId="{965C4F64-6C7E-4E0C-A303-13EA708E631F}" srcOrd="1" destOrd="0" presId="urn:microsoft.com/office/officeart/2018/2/layout/IconVerticalSolidList"/>
    <dgm:cxn modelId="{D0EE06C1-E440-4502-8979-AB934BB1A49C}" type="presParOf" srcId="{E6010381-C1CC-4DE1-8114-F418C07EADCD}" destId="{FB6A72D0-993A-409A-82C4-3C41E8FF999D}" srcOrd="2" destOrd="0" presId="urn:microsoft.com/office/officeart/2018/2/layout/IconVerticalSolidList"/>
    <dgm:cxn modelId="{D09DA8CB-E62A-4586-ADA2-800342D9B722}" type="presParOf" srcId="{E6010381-C1CC-4DE1-8114-F418C07EADCD}" destId="{B226E837-DC0D-4CAF-95BB-3D6E29257A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08B81-3893-42B8-919F-67FD4DD535D0}">
      <dsp:nvSpPr>
        <dsp:cNvPr id="0" name=""/>
        <dsp:cNvSpPr/>
      </dsp:nvSpPr>
      <dsp:spPr>
        <a:xfrm>
          <a:off x="0" y="1904"/>
          <a:ext cx="6391275" cy="9652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307741-57A5-42EA-9036-D8883CFA7274}">
      <dsp:nvSpPr>
        <dsp:cNvPr id="0" name=""/>
        <dsp:cNvSpPr/>
      </dsp:nvSpPr>
      <dsp:spPr>
        <a:xfrm>
          <a:off x="291979" y="219079"/>
          <a:ext cx="530871" cy="5308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D5E72-2C4E-4691-8012-68B05249E2FA}">
      <dsp:nvSpPr>
        <dsp:cNvPr id="0" name=""/>
        <dsp:cNvSpPr/>
      </dsp:nvSpPr>
      <dsp:spPr>
        <a:xfrm>
          <a:off x="1114831" y="1904"/>
          <a:ext cx="5276443" cy="96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153" tIns="102153" rIns="102153" bIns="102153" numCol="1" spcCol="1270" anchor="ctr" anchorCtr="0">
          <a:noAutofit/>
        </a:bodyPr>
        <a:lstStyle/>
        <a:p>
          <a:pPr marL="0" lvl="0" indent="0" algn="l" defTabSz="711200">
            <a:lnSpc>
              <a:spcPct val="100000"/>
            </a:lnSpc>
            <a:spcBef>
              <a:spcPct val="0"/>
            </a:spcBef>
            <a:spcAft>
              <a:spcPct val="35000"/>
            </a:spcAft>
            <a:buNone/>
          </a:pPr>
          <a:r>
            <a:rPr lang="en-IN" sz="1600" b="0" i="0" kern="1200"/>
            <a:t>INTRODUCTION (IDEA): Explaining the motivation and scope of the project</a:t>
          </a:r>
          <a:endParaRPr lang="en-US" sz="1600" kern="1200"/>
        </a:p>
      </dsp:txBody>
      <dsp:txXfrm>
        <a:off x="1114831" y="1904"/>
        <a:ext cx="5276443" cy="965221"/>
      </dsp:txXfrm>
    </dsp:sp>
    <dsp:sp modelId="{0EEDD356-F66E-4DDA-8863-8C712E66576A}">
      <dsp:nvSpPr>
        <dsp:cNvPr id="0" name=""/>
        <dsp:cNvSpPr/>
      </dsp:nvSpPr>
      <dsp:spPr>
        <a:xfrm>
          <a:off x="0" y="1208431"/>
          <a:ext cx="6391275" cy="9652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0D7B2-5C78-412A-99E2-C016DB7783DA}">
      <dsp:nvSpPr>
        <dsp:cNvPr id="0" name=""/>
        <dsp:cNvSpPr/>
      </dsp:nvSpPr>
      <dsp:spPr>
        <a:xfrm>
          <a:off x="291979" y="1425606"/>
          <a:ext cx="530871" cy="5308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13655B-6944-466D-B39A-0A30C084F79E}">
      <dsp:nvSpPr>
        <dsp:cNvPr id="0" name=""/>
        <dsp:cNvSpPr/>
      </dsp:nvSpPr>
      <dsp:spPr>
        <a:xfrm>
          <a:off x="1114831" y="1208431"/>
          <a:ext cx="5276443" cy="96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153" tIns="102153" rIns="102153" bIns="102153" numCol="1" spcCol="1270" anchor="ctr" anchorCtr="0">
          <a:noAutofit/>
        </a:bodyPr>
        <a:lstStyle/>
        <a:p>
          <a:pPr marL="0" lvl="0" indent="0" algn="l" defTabSz="711200">
            <a:lnSpc>
              <a:spcPct val="100000"/>
            </a:lnSpc>
            <a:spcBef>
              <a:spcPct val="0"/>
            </a:spcBef>
            <a:spcAft>
              <a:spcPct val="35000"/>
            </a:spcAft>
            <a:buNone/>
          </a:pPr>
          <a:r>
            <a:rPr lang="en-IN" sz="1600" b="0" i="0" kern="1200"/>
            <a:t>LAYOUTS (UI DESIGN)/VISUALIZATION : Screen shots of the UI / Visualization graphs depending on project</a:t>
          </a:r>
          <a:endParaRPr lang="en-US" sz="1600" kern="1200"/>
        </a:p>
      </dsp:txBody>
      <dsp:txXfrm>
        <a:off x="1114831" y="1208431"/>
        <a:ext cx="5276443" cy="965221"/>
      </dsp:txXfrm>
    </dsp:sp>
    <dsp:sp modelId="{CE5E4AB6-6BD2-4F40-8445-9A364EBE8AF1}">
      <dsp:nvSpPr>
        <dsp:cNvPr id="0" name=""/>
        <dsp:cNvSpPr/>
      </dsp:nvSpPr>
      <dsp:spPr>
        <a:xfrm>
          <a:off x="0" y="2446058"/>
          <a:ext cx="6391275" cy="9652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D602-65AA-4C44-8673-846CF4D5FD6C}">
      <dsp:nvSpPr>
        <dsp:cNvPr id="0" name=""/>
        <dsp:cNvSpPr/>
      </dsp:nvSpPr>
      <dsp:spPr>
        <a:xfrm>
          <a:off x="291979" y="2632133"/>
          <a:ext cx="530871" cy="5308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172389-57C7-48F1-B906-9C7DDFC77CC0}">
      <dsp:nvSpPr>
        <dsp:cNvPr id="0" name=""/>
        <dsp:cNvSpPr/>
      </dsp:nvSpPr>
      <dsp:spPr>
        <a:xfrm>
          <a:off x="1114831" y="2414958"/>
          <a:ext cx="5276443" cy="96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153" tIns="102153" rIns="102153" bIns="102153" numCol="1" spcCol="1270" anchor="ctr" anchorCtr="0">
          <a:noAutofit/>
        </a:bodyPr>
        <a:lstStyle/>
        <a:p>
          <a:pPr marL="0" lvl="0" indent="0" algn="l" defTabSz="711200">
            <a:lnSpc>
              <a:spcPct val="100000"/>
            </a:lnSpc>
            <a:spcBef>
              <a:spcPct val="0"/>
            </a:spcBef>
            <a:spcAft>
              <a:spcPct val="35000"/>
            </a:spcAft>
            <a:buNone/>
          </a:pPr>
          <a:r>
            <a:rPr lang="en-IN" sz="1600" b="0" i="0" kern="1200"/>
            <a:t>LINKING AND IMPLEMENATION WITH DEMO</a:t>
          </a:r>
          <a:endParaRPr lang="en-US" sz="1600" kern="1200"/>
        </a:p>
      </dsp:txBody>
      <dsp:txXfrm>
        <a:off x="1114831" y="2414958"/>
        <a:ext cx="5276443" cy="965221"/>
      </dsp:txXfrm>
    </dsp:sp>
    <dsp:sp modelId="{CCFE520F-C6FB-455E-8DBE-F194E5DFD83C}">
      <dsp:nvSpPr>
        <dsp:cNvPr id="0" name=""/>
        <dsp:cNvSpPr/>
      </dsp:nvSpPr>
      <dsp:spPr>
        <a:xfrm>
          <a:off x="0" y="3621485"/>
          <a:ext cx="6391275" cy="96522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FDF441-5828-4E14-A3C0-3F25C87F97EB}">
      <dsp:nvSpPr>
        <dsp:cNvPr id="0" name=""/>
        <dsp:cNvSpPr/>
      </dsp:nvSpPr>
      <dsp:spPr>
        <a:xfrm>
          <a:off x="291979" y="3838660"/>
          <a:ext cx="530871" cy="5308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6A6FEF-06CB-48A7-BE62-0997FD8E301B}">
      <dsp:nvSpPr>
        <dsp:cNvPr id="0" name=""/>
        <dsp:cNvSpPr/>
      </dsp:nvSpPr>
      <dsp:spPr>
        <a:xfrm>
          <a:off x="1114831" y="3621485"/>
          <a:ext cx="5276443" cy="96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153" tIns="102153" rIns="102153" bIns="102153" numCol="1" spcCol="1270" anchor="ctr" anchorCtr="0">
          <a:noAutofit/>
        </a:bodyPr>
        <a:lstStyle/>
        <a:p>
          <a:pPr marL="0" lvl="0" indent="0" algn="l" defTabSz="711200">
            <a:lnSpc>
              <a:spcPct val="100000"/>
            </a:lnSpc>
            <a:spcBef>
              <a:spcPct val="0"/>
            </a:spcBef>
            <a:spcAft>
              <a:spcPct val="35000"/>
            </a:spcAft>
            <a:buNone/>
          </a:pPr>
          <a:r>
            <a:rPr lang="en-IN" sz="1600" b="0" i="0" kern="1200"/>
            <a:t>CONCLUSION</a:t>
          </a:r>
          <a:endParaRPr lang="en-US" sz="1600" kern="1200"/>
        </a:p>
      </dsp:txBody>
      <dsp:txXfrm>
        <a:off x="1114831" y="3621485"/>
        <a:ext cx="5276443" cy="9652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1D8EE-8075-4FAC-9C95-A9E344C706B4}">
      <dsp:nvSpPr>
        <dsp:cNvPr id="0" name=""/>
        <dsp:cNvSpPr/>
      </dsp:nvSpPr>
      <dsp:spPr>
        <a:xfrm>
          <a:off x="252858" y="1425242"/>
          <a:ext cx="1356830" cy="13568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4A1A55-FE18-4703-A65A-ADF9F0074A3A}">
      <dsp:nvSpPr>
        <dsp:cNvPr id="0" name=""/>
        <dsp:cNvSpPr/>
      </dsp:nvSpPr>
      <dsp:spPr>
        <a:xfrm>
          <a:off x="537792" y="1710177"/>
          <a:ext cx="786961" cy="7869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AF2A59-5315-4358-929D-E5D64EDFAD87}">
      <dsp:nvSpPr>
        <dsp:cNvPr id="0" name=""/>
        <dsp:cNvSpPr/>
      </dsp:nvSpPr>
      <dsp:spPr>
        <a:xfrm>
          <a:off x="1900437" y="1425242"/>
          <a:ext cx="3198242" cy="1356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We see in our daily life that we have goods that can be reused by other people for example (previous classes or semester books, old clothes of our family members etc.), as we don't have any right place where we can share it with some needy people who could get benefits of those things Instead of just throwing the stuff in the garbage or selling them to other shopkeepers, it is the underutilization of the product which can be used in a better way, like sharing with others. </a:t>
          </a:r>
          <a:endParaRPr lang="en-US" sz="1600" kern="1200"/>
        </a:p>
      </dsp:txBody>
      <dsp:txXfrm>
        <a:off x="1900437" y="1425242"/>
        <a:ext cx="3198242" cy="1356830"/>
      </dsp:txXfrm>
    </dsp:sp>
    <dsp:sp modelId="{AB618A87-3824-4789-9E0D-BF13218247EA}">
      <dsp:nvSpPr>
        <dsp:cNvPr id="0" name=""/>
        <dsp:cNvSpPr/>
      </dsp:nvSpPr>
      <dsp:spPr>
        <a:xfrm>
          <a:off x="5655949" y="1425242"/>
          <a:ext cx="1356830" cy="13568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53063-DDEB-499C-AAD0-0AC9769B2D31}">
      <dsp:nvSpPr>
        <dsp:cNvPr id="0" name=""/>
        <dsp:cNvSpPr/>
      </dsp:nvSpPr>
      <dsp:spPr>
        <a:xfrm>
          <a:off x="5940884" y="1710177"/>
          <a:ext cx="786961" cy="7869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1610C-FE5E-496F-A10E-D47E886F2854}">
      <dsp:nvSpPr>
        <dsp:cNvPr id="0" name=""/>
        <dsp:cNvSpPr/>
      </dsp:nvSpPr>
      <dsp:spPr>
        <a:xfrm>
          <a:off x="7303529" y="1425242"/>
          <a:ext cx="3198242" cy="1356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NGO is not reachable, and we don’t have any idea what they need. </a:t>
          </a:r>
          <a:endParaRPr lang="en-US" sz="2400" kern="1200"/>
        </a:p>
      </dsp:txBody>
      <dsp:txXfrm>
        <a:off x="7303529" y="1425242"/>
        <a:ext cx="3198242" cy="1356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CCA78-3F8C-4564-86D6-F26C2802FCB1}">
      <dsp:nvSpPr>
        <dsp:cNvPr id="0" name=""/>
        <dsp:cNvSpPr/>
      </dsp:nvSpPr>
      <dsp:spPr>
        <a:xfrm>
          <a:off x="0" y="725"/>
          <a:ext cx="7240146" cy="16977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6F2C3-302D-4773-B0F6-5CEF54186EB9}">
      <dsp:nvSpPr>
        <dsp:cNvPr id="0" name=""/>
        <dsp:cNvSpPr/>
      </dsp:nvSpPr>
      <dsp:spPr>
        <a:xfrm>
          <a:off x="513571" y="382720"/>
          <a:ext cx="933766" cy="9337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A9209-A079-4447-93A6-6B4B04C3EBB4}">
      <dsp:nvSpPr>
        <dsp:cNvPr id="0" name=""/>
        <dsp:cNvSpPr/>
      </dsp:nvSpPr>
      <dsp:spPr>
        <a:xfrm>
          <a:off x="1960909" y="725"/>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844550">
            <a:lnSpc>
              <a:spcPct val="90000"/>
            </a:lnSpc>
            <a:spcBef>
              <a:spcPct val="0"/>
            </a:spcBef>
            <a:spcAft>
              <a:spcPct val="35000"/>
            </a:spcAft>
            <a:buNone/>
          </a:pPr>
          <a:r>
            <a:rPr lang="en-IN" sz="1900" kern="1200"/>
            <a:t>This is a website where donator can donate their things to other users and NGOs which are not useful for him/her anymore. </a:t>
          </a:r>
          <a:endParaRPr lang="en-US" sz="1900" kern="1200"/>
        </a:p>
      </dsp:txBody>
      <dsp:txXfrm>
        <a:off x="1960909" y="725"/>
        <a:ext cx="5279236" cy="1697756"/>
      </dsp:txXfrm>
    </dsp:sp>
    <dsp:sp modelId="{ECD9538F-5B7B-4333-94EF-8C3842E75791}">
      <dsp:nvSpPr>
        <dsp:cNvPr id="0" name=""/>
        <dsp:cNvSpPr/>
      </dsp:nvSpPr>
      <dsp:spPr>
        <a:xfrm>
          <a:off x="0" y="2122921"/>
          <a:ext cx="7240146" cy="16977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93F987-1015-479E-B47B-2125DDF7AC9D}">
      <dsp:nvSpPr>
        <dsp:cNvPr id="0" name=""/>
        <dsp:cNvSpPr/>
      </dsp:nvSpPr>
      <dsp:spPr>
        <a:xfrm>
          <a:off x="513571" y="2504916"/>
          <a:ext cx="933766" cy="9337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038031-3206-494A-BC34-C073882816C3}">
      <dsp:nvSpPr>
        <dsp:cNvPr id="0" name=""/>
        <dsp:cNvSpPr/>
      </dsp:nvSpPr>
      <dsp:spPr>
        <a:xfrm>
          <a:off x="1960909" y="2122921"/>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844550">
            <a:lnSpc>
              <a:spcPct val="90000"/>
            </a:lnSpc>
            <a:spcBef>
              <a:spcPct val="0"/>
            </a:spcBef>
            <a:spcAft>
              <a:spcPct val="35000"/>
            </a:spcAft>
            <a:buNone/>
          </a:pPr>
          <a:r>
            <a:rPr lang="en-IN" sz="1900" kern="1200"/>
            <a:t>We are allowing users to donate their belonging easily as they see the list of all the NGOs and other users who has posted request for help. </a:t>
          </a:r>
          <a:endParaRPr lang="en-US" sz="1900" kern="1200"/>
        </a:p>
      </dsp:txBody>
      <dsp:txXfrm>
        <a:off x="1960909" y="2122921"/>
        <a:ext cx="5279236" cy="1697756"/>
      </dsp:txXfrm>
    </dsp:sp>
    <dsp:sp modelId="{AEA81261-7177-4090-9C3D-20635831C7D0}">
      <dsp:nvSpPr>
        <dsp:cNvPr id="0" name=""/>
        <dsp:cNvSpPr/>
      </dsp:nvSpPr>
      <dsp:spPr>
        <a:xfrm>
          <a:off x="0" y="4245117"/>
          <a:ext cx="7240146" cy="169775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C4F64-6C7E-4E0C-A303-13EA708E631F}">
      <dsp:nvSpPr>
        <dsp:cNvPr id="0" name=""/>
        <dsp:cNvSpPr/>
      </dsp:nvSpPr>
      <dsp:spPr>
        <a:xfrm>
          <a:off x="513571" y="4627112"/>
          <a:ext cx="933766" cy="9337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26E837-DC0D-4CAF-95BB-3D6E29257A90}">
      <dsp:nvSpPr>
        <dsp:cNvPr id="0" name=""/>
        <dsp:cNvSpPr/>
      </dsp:nvSpPr>
      <dsp:spPr>
        <a:xfrm>
          <a:off x="1960909" y="4245117"/>
          <a:ext cx="5279236" cy="1697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679" tIns="179679" rIns="179679" bIns="179679" numCol="1" spcCol="1270" anchor="ctr" anchorCtr="0">
          <a:noAutofit/>
        </a:bodyPr>
        <a:lstStyle/>
        <a:p>
          <a:pPr marL="0" lvl="0" indent="0" algn="l" defTabSz="844550">
            <a:lnSpc>
              <a:spcPct val="90000"/>
            </a:lnSpc>
            <a:spcBef>
              <a:spcPct val="0"/>
            </a:spcBef>
            <a:spcAft>
              <a:spcPct val="35000"/>
            </a:spcAft>
            <a:buNone/>
          </a:pPr>
          <a:r>
            <a:rPr lang="en-IN" sz="1900" kern="1200"/>
            <a:t>We have also solved the problem for the NGO as they can also see the products (items which are offered by donator) so they can specifically contact the donors and get that product which they need. </a:t>
          </a:r>
          <a:endParaRPr lang="en-US" sz="1900" kern="1200"/>
        </a:p>
      </dsp:txBody>
      <dsp:txXfrm>
        <a:off x="1960909" y="4245117"/>
        <a:ext cx="5279236" cy="16977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e05a3d00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e05a3d00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e05a3d002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e05a3d00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e05a3d00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e05a3d00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e05a3d002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e05a3d002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e05a3d00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e05a3d00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32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e05a3d00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e05a3d00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222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e05a3d00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e05a3d00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e05a3d002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e05a3d002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e05a3d00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e05a3d00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e05a3d00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e05a3d00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e05a3d00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e05a3d00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e05a3d002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e05a3d002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e05a3d00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e05a3d00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e05a3d002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e05a3d002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ce05a3d00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ce05a3d002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e05a3d00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e05a3d00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ce05a3d00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ce05a3d00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e05a3d00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ce05a3d002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e05a3d00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e05a3d00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ce05a3d002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ce05a3d002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e05a3d002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e05a3d002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e05a3d0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e05a3d0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e05a3d00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e05a3d00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e05a3d002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e05a3d002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e05a3d00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e05a3d00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e05a3d0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e05a3d0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e05a3d00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e05a3d00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e05a3d00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e05a3d0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e05a3d002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e05a3d002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e05a3d00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e05a3d00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e05a3d00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e05a3d00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2728D19-281F-4946-9684-65A557653DDA}"/>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412D4F2-D8CF-48D7-8E93-9342D2AE3950}"/>
              </a:ext>
            </a:extLst>
          </p:cNvPr>
          <p:cNvSpPr/>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1071F9-5F9E-43AF-B1F9-8F94CCA0D1D0}"/>
              </a:ext>
            </a:extLst>
          </p:cNvPr>
          <p:cNvSpPr/>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54D1A4-E8FD-4E5A-A528-35498A356680}"/>
              </a:ext>
            </a:extLst>
          </p:cNvPr>
          <p:cNvSpPr/>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9" name="Title 6">
            <a:extLst>
              <a:ext uri="{FF2B5EF4-FFF2-40B4-BE49-F238E27FC236}">
                <a16:creationId xmlns:a16="http://schemas.microsoft.com/office/drawing/2014/main" id="{ED6FD0CF-1406-477D-A12B-53DC561BD054}"/>
              </a:ext>
            </a:extLst>
          </p:cNvPr>
          <p:cNvSpPr>
            <a:spLocks noGrp="1"/>
          </p:cNvSpPr>
          <p:nvPr>
            <p:ph type="ctrTitle"/>
          </p:nvPr>
        </p:nvSpPr>
        <p:spPr>
          <a:xfrm>
            <a:off x="782918" y="1028700"/>
            <a:ext cx="10614211" cy="1152712"/>
          </a:xfrm>
        </p:spPr>
        <p:txBody>
          <a:bodyPr/>
          <a:lstStyle>
            <a:lvl1pPr algn="ctr">
              <a:defRPr>
                <a:solidFill>
                  <a:schemeClr val="bg1"/>
                </a:solidFill>
              </a:defRPr>
            </a:lvl1pPr>
          </a:lstStyle>
          <a:p>
            <a:r>
              <a:rPr lang="en-US">
                <a:solidFill>
                  <a:schemeClr val="bg1"/>
                </a:solidFill>
              </a:rPr>
              <a:t>Click to edit Master title style</a:t>
            </a:r>
          </a:p>
        </p:txBody>
      </p:sp>
      <p:sp>
        <p:nvSpPr>
          <p:cNvPr id="20" name="Freeform: Shape 19">
            <a:extLst>
              <a:ext uri="{FF2B5EF4-FFF2-40B4-BE49-F238E27FC236}">
                <a16:creationId xmlns:a16="http://schemas.microsoft.com/office/drawing/2014/main" id="{230DFABF-2A96-46EC-8C35-1C4A9D0A0739}"/>
              </a:ext>
            </a:extLst>
          </p:cNvPr>
          <p:cNvSpPr/>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Subtitle 7">
            <a:extLst>
              <a:ext uri="{FF2B5EF4-FFF2-40B4-BE49-F238E27FC236}">
                <a16:creationId xmlns:a16="http://schemas.microsoft.com/office/drawing/2014/main" id="{A943203E-4446-4D2D-AFEE-C3BCE7522010}"/>
              </a:ext>
            </a:extLst>
          </p:cNvPr>
          <p:cNvSpPr>
            <a:spLocks noGrp="1"/>
          </p:cNvSpPr>
          <p:nvPr>
            <p:ph type="subTitle" idx="1"/>
          </p:nvPr>
        </p:nvSpPr>
        <p:spPr>
          <a:xfrm>
            <a:off x="1524000" y="2408518"/>
            <a:ext cx="9144000" cy="609600"/>
          </a:xfrm>
        </p:spPr>
        <p:txBody>
          <a:bodyPr>
            <a:normAutofit/>
          </a:bodyPr>
          <a:lstStyle>
            <a:lvl1pPr algn="ctr">
              <a:buNone/>
              <a:defRPr>
                <a:solidFill>
                  <a:schemeClr val="bg1"/>
                </a:solidFill>
              </a:defRPr>
            </a:lvl1pPr>
          </a:lstStyle>
          <a:p>
            <a:r>
              <a:rPr lang="en-US" sz="1400" b="0">
                <a:solidFill>
                  <a:schemeClr val="bg1"/>
                </a:solidFill>
                <a:latin typeface="+mj-lt"/>
              </a:rPr>
              <a:t>Click to edit Master subtitle style</a:t>
            </a:r>
          </a:p>
        </p:txBody>
      </p:sp>
      <p:sp>
        <p:nvSpPr>
          <p:cNvPr id="23" name="Picture Placeholder 22">
            <a:extLst>
              <a:ext uri="{FF2B5EF4-FFF2-40B4-BE49-F238E27FC236}">
                <a16:creationId xmlns:a16="http://schemas.microsoft.com/office/drawing/2014/main" id="{D7662E6F-0458-41D6-A36A-37011FA74BF8}"/>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solidFill>
            <a:schemeClr val="accent6"/>
          </a:solidFill>
        </p:spPr>
        <p:txBody>
          <a:bodyPr wrap="square" anchor="ctr">
            <a:noAutofit/>
          </a:bodyPr>
          <a:lstStyle>
            <a:lvl1pPr algn="ctr">
              <a:defRPr/>
            </a:lvl1pPr>
          </a:lstStyle>
          <a:p>
            <a:r>
              <a:rPr lang="en-US"/>
              <a:t>Click icon to add picture</a:t>
            </a:r>
          </a:p>
        </p:txBody>
      </p:sp>
    </p:spTree>
    <p:extLst>
      <p:ext uri="{BB962C8B-B14F-4D97-AF65-F5344CB8AC3E}">
        <p14:creationId xmlns:p14="http://schemas.microsoft.com/office/powerpoint/2010/main" val="100373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9775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3200400" cy="3104856"/>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4892040" y="2109976"/>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4892040" y="3016183"/>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5A7CDD05-39F5-4344-992F-995A7F9E8237}"/>
              </a:ext>
            </a:extLst>
          </p:cNvPr>
          <p:cNvSpPr>
            <a:spLocks noGrp="1"/>
          </p:cNvSpPr>
          <p:nvPr>
            <p:ph type="body" sz="quarter" idx="13"/>
          </p:nvPr>
        </p:nvSpPr>
        <p:spPr>
          <a:xfrm>
            <a:off x="8412480" y="2112263"/>
            <a:ext cx="3200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93C996A2-0E21-4652-A9DD-F74F8BC04053}"/>
              </a:ext>
            </a:extLst>
          </p:cNvPr>
          <p:cNvSpPr>
            <a:spLocks noGrp="1"/>
          </p:cNvSpPr>
          <p:nvPr>
            <p:ph sz="quarter" idx="14"/>
          </p:nvPr>
        </p:nvSpPr>
        <p:spPr>
          <a:xfrm>
            <a:off x="8412480" y="3018470"/>
            <a:ext cx="3200400" cy="3104857"/>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84348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_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1A8306-2063-4EE3-B249-F2AA08C30ACA}"/>
              </a:ext>
              <a:ext uri="{C183D7F6-B498-43B3-948B-1728B52AA6E4}">
                <adec:decorative xmlns:adec="http://schemas.microsoft.com/office/drawing/2017/decorative" val="1"/>
              </a:ext>
            </a:extLst>
          </p:cNvPr>
          <p:cNvSpPr/>
          <p:nvPr/>
        </p:nvSpPr>
        <p:spPr>
          <a:xfrm flipH="1">
            <a:off x="0" y="0"/>
            <a:ext cx="6096000" cy="6867136"/>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3E64438-1D32-4E70-8582-6A520002B9F1}"/>
              </a:ext>
              <a:ext uri="{C183D7F6-B498-43B3-948B-1728B52AA6E4}">
                <adec:decorative xmlns:adec="http://schemas.microsoft.com/office/drawing/2017/decorative" val="1"/>
              </a:ext>
            </a:extLst>
          </p:cNvPr>
          <p:cNvSpPr/>
          <p:nvPr/>
        </p:nvSpPr>
        <p:spPr>
          <a:xfrm flipH="1">
            <a:off x="457200" y="17416"/>
            <a:ext cx="5638800" cy="6840584"/>
          </a:xfrm>
          <a:prstGeom prst="rect">
            <a:avLst/>
          </a:prstGeom>
          <a:gradFill>
            <a:gsLst>
              <a:gs pos="24000">
                <a:schemeClr val="accent5">
                  <a:lumMod val="60000"/>
                  <a:lumOff val="40000"/>
                  <a:alpha val="0"/>
                </a:schemeClr>
              </a:gs>
              <a:gs pos="99000">
                <a:schemeClr val="accent2">
                  <a:alpha val="8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4954AC3-129F-4075-B216-D22A2C24021F}"/>
              </a:ext>
              <a:ext uri="{C183D7F6-B498-43B3-948B-1728B52AA6E4}">
                <adec:decorative xmlns:adec="http://schemas.microsoft.com/office/drawing/2017/decorative" val="1"/>
              </a:ext>
            </a:extLst>
          </p:cNvPr>
          <p:cNvSpPr/>
          <p:nvPr/>
        </p:nvSpPr>
        <p:spPr>
          <a:xfrm rot="5400000" flipH="1">
            <a:off x="-170122" y="389706"/>
            <a:ext cx="6422401" cy="6096002"/>
          </a:xfrm>
          <a:prstGeom prst="rect">
            <a:avLst/>
          </a:prstGeom>
          <a:gradFill>
            <a:gsLst>
              <a:gs pos="2000">
                <a:schemeClr val="accent5">
                  <a:alpha val="28000"/>
                </a:schemeClr>
              </a:gs>
              <a:gs pos="78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7117C9-4AC1-4174-8CED-D839A05086FE}"/>
              </a:ext>
              <a:ext uri="{C183D7F6-B498-43B3-948B-1728B52AA6E4}">
                <adec:decorative xmlns:adec="http://schemas.microsoft.com/office/drawing/2017/decorative" val="1"/>
              </a:ext>
            </a:extLst>
          </p:cNvPr>
          <p:cNvSpPr/>
          <p:nvPr/>
        </p:nvSpPr>
        <p:spPr>
          <a:xfrm rot="16200000">
            <a:off x="517670" y="1253114"/>
            <a:ext cx="6840582" cy="4316082"/>
          </a:xfrm>
          <a:prstGeom prst="rect">
            <a:avLst/>
          </a:prstGeom>
          <a:gradFill>
            <a:gsLst>
              <a:gs pos="44000">
                <a:schemeClr val="tx2">
                  <a:lumMod val="75000"/>
                  <a:lumOff val="25000"/>
                  <a:alpha val="11000"/>
                </a:schemeClr>
              </a:gs>
              <a:gs pos="99000">
                <a:schemeClr val="accent2">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FDBA4B60-FD16-4BB9-99BE-945815DB043E}"/>
              </a:ext>
            </a:extLst>
          </p:cNvPr>
          <p:cNvSpPr>
            <a:spLocks noGrp="1"/>
          </p:cNvSpPr>
          <p:nvPr>
            <p:ph type="title"/>
          </p:nvPr>
        </p:nvSpPr>
        <p:spPr>
          <a:xfrm>
            <a:off x="914400" y="758997"/>
            <a:ext cx="3319895" cy="5381177"/>
          </a:xfrm>
        </p:spPr>
        <p:txBody>
          <a:bodyPr anchor="ctr">
            <a:normAutofit/>
          </a:bodyPr>
          <a:lstStyle>
            <a:lvl1pPr>
              <a:defRPr>
                <a:solidFill>
                  <a:schemeClr val="bg1"/>
                </a:solidFill>
              </a:defRPr>
            </a:lvl1pPr>
          </a:lstStyle>
          <a:p>
            <a:r>
              <a:rPr lang="en-US" sz="3200">
                <a:solidFill>
                  <a:schemeClr val="bg1"/>
                </a:solidFill>
              </a:rPr>
              <a:t>Click to edit Master title style</a:t>
            </a:r>
          </a:p>
        </p:txBody>
      </p:sp>
      <p:sp>
        <p:nvSpPr>
          <p:cNvPr id="8" name="Freeform: Shape 7">
            <a:extLst>
              <a:ext uri="{FF2B5EF4-FFF2-40B4-BE49-F238E27FC236}">
                <a16:creationId xmlns:a16="http://schemas.microsoft.com/office/drawing/2014/main" id="{3648B8AB-3038-447E-A760-83F9D9900314}"/>
              </a:ext>
              <a:ext uri="{C183D7F6-B498-43B3-948B-1728B52AA6E4}">
                <adec:decorative xmlns:adec="http://schemas.microsoft.com/office/drawing/2017/decorative" val="1"/>
              </a:ext>
            </a:extLst>
          </p:cNvPr>
          <p:cNvSpPr/>
          <p:nvPr/>
        </p:nvSpPr>
        <p:spPr>
          <a:xfrm rot="14907757">
            <a:off x="-619013" y="1524958"/>
            <a:ext cx="4648282" cy="4433301"/>
          </a:xfrm>
          <a:custGeom>
            <a:avLst/>
            <a:gdLst>
              <a:gd name="connsiteX0" fmla="*/ 4465639 w 4648282"/>
              <a:gd name="connsiteY0" fmla="*/ 3013821 h 4433301"/>
              <a:gd name="connsiteX1" fmla="*/ 2324141 w 4648282"/>
              <a:gd name="connsiteY1" fmla="*/ 4433301 h 4433301"/>
              <a:gd name="connsiteX2" fmla="*/ 0 w 4648282"/>
              <a:gd name="connsiteY2" fmla="*/ 2109160 h 4433301"/>
              <a:gd name="connsiteX3" fmla="*/ 1216317 w 4648282"/>
              <a:gd name="connsiteY3" fmla="*/ 65530 h 4433301"/>
              <a:gd name="connsiteX4" fmla="*/ 1352350 w 4648282"/>
              <a:gd name="connsiteY4" fmla="*/ 0 h 4433301"/>
              <a:gd name="connsiteX5" fmla="*/ 4475994 w 4648282"/>
              <a:gd name="connsiteY5" fmla="*/ 1232791 h 4433301"/>
              <a:gd name="connsiteX6" fmla="*/ 4543793 w 4648282"/>
              <a:gd name="connsiteY6" fmla="*/ 1418031 h 4433301"/>
              <a:gd name="connsiteX7" fmla="*/ 4648282 w 4648282"/>
              <a:gd name="connsiteY7" fmla="*/ 2109160 h 4433301"/>
              <a:gd name="connsiteX8" fmla="*/ 4465639 w 4648282"/>
              <a:gd name="connsiteY8" fmla="*/ 3013821 h 443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8282" h="4433301">
                <a:moveTo>
                  <a:pt x="4465639" y="3013821"/>
                </a:moveTo>
                <a:cubicBezTo>
                  <a:pt x="4112816" y="3847990"/>
                  <a:pt x="3286832" y="4433301"/>
                  <a:pt x="2324141" y="4433301"/>
                </a:cubicBezTo>
                <a:cubicBezTo>
                  <a:pt x="1040553" y="4433301"/>
                  <a:pt x="0" y="3392748"/>
                  <a:pt x="0" y="2109160"/>
                </a:cubicBezTo>
                <a:cubicBezTo>
                  <a:pt x="0" y="1226693"/>
                  <a:pt x="491824" y="459098"/>
                  <a:pt x="1216317" y="65530"/>
                </a:cubicBezTo>
                <a:lnTo>
                  <a:pt x="1352350" y="0"/>
                </a:lnTo>
                <a:lnTo>
                  <a:pt x="4475994" y="1232791"/>
                </a:lnTo>
                <a:lnTo>
                  <a:pt x="4543793" y="1418031"/>
                </a:lnTo>
                <a:cubicBezTo>
                  <a:pt x="4611700" y="1636359"/>
                  <a:pt x="4648282" y="1868487"/>
                  <a:pt x="4648282" y="2109160"/>
                </a:cubicBezTo>
                <a:cubicBezTo>
                  <a:pt x="4648282" y="2430057"/>
                  <a:pt x="4583247" y="2735764"/>
                  <a:pt x="4465639" y="3013821"/>
                </a:cubicBezTo>
                <a:close/>
              </a:path>
            </a:pathLst>
          </a:custGeom>
          <a:gradFill>
            <a:gsLst>
              <a:gs pos="31000">
                <a:schemeClr val="accent6">
                  <a:alpha val="10000"/>
                </a:schemeClr>
              </a:gs>
              <a:gs pos="85000">
                <a:schemeClr val="accent6">
                  <a:lumMod val="60000"/>
                  <a:lumOff val="40000"/>
                  <a:alpha val="21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6" name="Picture Placeholder 15">
            <a:extLst>
              <a:ext uri="{FF2B5EF4-FFF2-40B4-BE49-F238E27FC236}">
                <a16:creationId xmlns:a16="http://schemas.microsoft.com/office/drawing/2014/main" id="{F4B1264E-7B5A-4325-840D-E1994D41EFF0}"/>
              </a:ext>
            </a:extLst>
          </p:cNvPr>
          <p:cNvSpPr>
            <a:spLocks noGrp="1"/>
          </p:cNvSpPr>
          <p:nvPr>
            <p:ph type="pic" sz="quarter" idx="13"/>
          </p:nvPr>
        </p:nvSpPr>
        <p:spPr>
          <a:xfrm>
            <a:off x="4608576" y="758952"/>
            <a:ext cx="2962656" cy="2514600"/>
          </a:xfrm>
          <a:solidFill>
            <a:schemeClr val="accent6"/>
          </a:solidFill>
        </p:spPr>
        <p:txBody>
          <a:bodyPr/>
          <a:lstStyle/>
          <a:p>
            <a:r>
              <a:rPr lang="en-US"/>
              <a:t>Click icon to add picture</a:t>
            </a:r>
          </a:p>
        </p:txBody>
      </p:sp>
      <p:sp>
        <p:nvSpPr>
          <p:cNvPr id="17" name="Picture Placeholder 15">
            <a:extLst>
              <a:ext uri="{FF2B5EF4-FFF2-40B4-BE49-F238E27FC236}">
                <a16:creationId xmlns:a16="http://schemas.microsoft.com/office/drawing/2014/main" id="{30B566CA-63FC-43A4-A9E1-7EC3164CB40A}"/>
              </a:ext>
            </a:extLst>
          </p:cNvPr>
          <p:cNvSpPr>
            <a:spLocks noGrp="1"/>
          </p:cNvSpPr>
          <p:nvPr>
            <p:ph type="pic" sz="quarter" idx="14"/>
          </p:nvPr>
        </p:nvSpPr>
        <p:spPr>
          <a:xfrm>
            <a:off x="4608576" y="3593592"/>
            <a:ext cx="2962656" cy="2514600"/>
          </a:xfrm>
          <a:solidFill>
            <a:schemeClr val="accent6"/>
          </a:solidFill>
        </p:spPr>
        <p:txBody>
          <a:bodyPr/>
          <a:lstStyle/>
          <a:p>
            <a:r>
              <a:rPr lang="en-US"/>
              <a:t>Click icon to add picture</a:t>
            </a:r>
          </a:p>
        </p:txBody>
      </p:sp>
      <p:sp>
        <p:nvSpPr>
          <p:cNvPr id="12" name="Content Placeholder 11">
            <a:extLst>
              <a:ext uri="{FF2B5EF4-FFF2-40B4-BE49-F238E27FC236}">
                <a16:creationId xmlns:a16="http://schemas.microsoft.com/office/drawing/2014/main" id="{7DBD15FE-44A7-4CA5-815B-71FF4994DB1C}"/>
              </a:ext>
            </a:extLst>
          </p:cNvPr>
          <p:cNvSpPr>
            <a:spLocks noGrp="1"/>
          </p:cNvSpPr>
          <p:nvPr>
            <p:ph sz="quarter" idx="15" hasCustomPrompt="1"/>
          </p:nvPr>
        </p:nvSpPr>
        <p:spPr>
          <a:xfrm>
            <a:off x="8089901" y="693738"/>
            <a:ext cx="3522980" cy="5446712"/>
          </a:xfrm>
        </p:spPr>
        <p:txBody>
          <a:bodyPr anchor="ctr"/>
          <a:lstStyle>
            <a:lvl1pPr marL="0" indent="0">
              <a:buNone/>
              <a:defRPr sz="1800"/>
            </a:lvl1pPr>
            <a:lvl2pPr>
              <a:buNone/>
              <a:defRPr sz="1800"/>
            </a:lvl2pPr>
            <a:lvl3pPr>
              <a:buNone/>
              <a:defRPr sz="1800"/>
            </a:lvl3pPr>
            <a:lvl4pPr>
              <a:buNone/>
              <a:defRPr sz="1800"/>
            </a:lvl4pPr>
            <a:lvl5pPr>
              <a:buNone/>
              <a:defRPr sz="18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20065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9C97D6C-07B7-434E-BBAE-19379570CC2E}"/>
              </a:ext>
            </a:extLst>
          </p:cNvPr>
          <p:cNvSpPr>
            <a:spLocks noGrp="1"/>
          </p:cNvSpPr>
          <p:nvPr>
            <p:ph type="title"/>
          </p:nvPr>
        </p:nvSpPr>
        <p:spPr>
          <a:xfrm>
            <a:off x="8643193" y="457201"/>
            <a:ext cx="3091607" cy="1727643"/>
          </a:xfrm>
        </p:spPr>
        <p:txBody>
          <a:bodyPr anchor="b">
            <a:normAutofit/>
          </a:bodyPr>
          <a:lstStyle/>
          <a:p>
            <a:r>
              <a:rPr lang="en-US" sz="2800"/>
              <a:t>Click to edit Master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8119872" cy="6409944"/>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hasCustomPrompt="1"/>
          </p:nvPr>
        </p:nvSpPr>
        <p:spPr>
          <a:xfrm>
            <a:off x="8643938" y="2530475"/>
            <a:ext cx="3023806" cy="3427413"/>
          </a:xfrm>
        </p:spPr>
        <p:txBody>
          <a:bodyPr/>
          <a:lstStyle>
            <a:lvl1pPr>
              <a:buNone/>
              <a:defRPr sz="2000"/>
            </a:lvl1pPr>
            <a:lvl2pPr>
              <a:buNone/>
              <a:defRPr sz="2000"/>
            </a:lvl2pPr>
            <a:lvl3pPr>
              <a:buNone/>
              <a:defRPr sz="2000"/>
            </a:lvl3pPr>
            <a:lvl4pPr>
              <a:buNone/>
              <a:defRPr sz="2000"/>
            </a:lvl4pPr>
            <a:lvl5pPr>
              <a:buNone/>
              <a:defRPr sz="2000"/>
            </a:lvl5pPr>
          </a:lstStyle>
          <a:p>
            <a:pPr lvl="0"/>
            <a:r>
              <a:rPr lang="en-US"/>
              <a:t>Object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6209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97843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42A54C80-263E-416B-A8E0-580EDEADCBDC}" type="datetimeFigureOut">
              <a:rPr lang="en-US" smtClean="0"/>
              <a:t>4/3/2021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4041830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36009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4/3/2021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2330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06F3896-19D4-4232-82CE-6C81979F6FE1}"/>
              </a:ext>
              <a:ext uri="{C183D7F6-B498-43B3-948B-1728B52AA6E4}">
                <adec:decorative xmlns:adec="http://schemas.microsoft.com/office/drawing/2017/decorative" val="1"/>
              </a:ext>
            </a:extLst>
          </p:cNvPr>
          <p:cNvGrpSpPr/>
          <p:nvPr/>
        </p:nvGrpSpPr>
        <p:grpSpPr>
          <a:xfrm>
            <a:off x="0" y="6409177"/>
            <a:ext cx="12192000" cy="456774"/>
            <a:chOff x="0" y="6401226"/>
            <a:chExt cx="12192000" cy="456774"/>
          </a:xfrm>
        </p:grpSpPr>
        <p:sp>
          <p:nvSpPr>
            <p:cNvPr id="44" name="Rectangle 43">
              <a:extLst>
                <a:ext uri="{FF2B5EF4-FFF2-40B4-BE49-F238E27FC236}">
                  <a16:creationId xmlns:a16="http://schemas.microsoft.com/office/drawing/2014/main" id="{191D0E40-FF26-4842-B967-3FA07E78DC55}"/>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E4E0C1-B316-4C88-9FF8-5BA9F1C67DCE}"/>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6F7B3B56-B1E0-482A-BCB7-F6DFF267F460}"/>
              </a:ext>
              <a:ext uri="{C183D7F6-B498-43B3-948B-1728B52AA6E4}">
                <adec:decorative xmlns:adec="http://schemas.microsoft.com/office/drawing/2017/decorative" val="1"/>
              </a:ext>
            </a:extLst>
          </p:cNvPr>
          <p:cNvSpPr/>
          <p:nvPr/>
        </p:nvSpPr>
        <p:spPr>
          <a:xfrm rot="16200000" flipH="1">
            <a:off x="-1184687" y="1185453"/>
            <a:ext cx="6408742"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66FDA2-772B-4D2A-AB6A-EE70A258E8F2}"/>
              </a:ext>
              <a:ext uri="{C183D7F6-B498-43B3-948B-1728B52AA6E4}">
                <adec:decorative xmlns:adec="http://schemas.microsoft.com/office/drawing/2017/decorative" val="1"/>
              </a:ext>
            </a:extLst>
          </p:cNvPr>
          <p:cNvSpPr/>
          <p:nvPr/>
        </p:nvSpPr>
        <p:spPr>
          <a:xfrm rot="16200000" flipH="1">
            <a:off x="1043780" y="3413921"/>
            <a:ext cx="195104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13291B3-B6EE-40A3-8DD7-FA478AD26ED6}"/>
              </a:ext>
              <a:ext uri="{C183D7F6-B498-43B3-948B-1728B52AA6E4}">
                <adec:decorative xmlns:adec="http://schemas.microsoft.com/office/drawing/2017/decorative" val="1"/>
              </a:ext>
            </a:extLst>
          </p:cNvPr>
          <p:cNvSpPr/>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CD997F7F-035E-456B-A91D-449104462481}"/>
              </a:ext>
              <a:ext uri="{C183D7F6-B498-43B3-948B-1728B52AA6E4}">
                <adec:decorative xmlns:adec="http://schemas.microsoft.com/office/drawing/2017/decorative" val="1"/>
              </a:ext>
            </a:extLst>
          </p:cNvPr>
          <p:cNvSpPr/>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10052647-C66D-4244-962F-2AA82F920071}"/>
              </a:ext>
            </a:extLst>
          </p:cNvPr>
          <p:cNvSpPr>
            <a:spLocks noGrp="1"/>
          </p:cNvSpPr>
          <p:nvPr>
            <p:ph type="title"/>
          </p:nvPr>
        </p:nvSpPr>
        <p:spPr>
          <a:xfrm>
            <a:off x="518616" y="586633"/>
            <a:ext cx="3125336" cy="3611584"/>
          </a:xfrm>
        </p:spPr>
        <p:txBody>
          <a:bodyPr/>
          <a:lstStyle>
            <a:lvl1pPr>
              <a:defRPr>
                <a:solidFill>
                  <a:schemeClr val="bg1"/>
                </a:solidFill>
              </a:defRPr>
            </a:lvl1pPr>
          </a:lstStyle>
          <a:p>
            <a:r>
              <a:rPr lang="en-US">
                <a:solidFill>
                  <a:schemeClr val="bg1"/>
                </a:solidFill>
              </a:rPr>
              <a:t>Click to edit Master title style</a:t>
            </a:r>
          </a:p>
        </p:txBody>
      </p:sp>
      <p:sp>
        <p:nvSpPr>
          <p:cNvPr id="30" name="Footer Placeholder 4">
            <a:extLst>
              <a:ext uri="{FF2B5EF4-FFF2-40B4-BE49-F238E27FC236}">
                <a16:creationId xmlns:a16="http://schemas.microsoft.com/office/drawing/2014/main" id="{43D0BC76-B58B-4508-A4FF-DC3D3ADB54CE}"/>
              </a:ext>
            </a:extLst>
          </p:cNvPr>
          <p:cNvSpPr>
            <a:spLocks noGrp="1"/>
          </p:cNvSpPr>
          <p:nvPr>
            <p:ph type="ftr" sz="quarter" idx="11"/>
          </p:nvPr>
        </p:nvSpPr>
        <p:spPr>
          <a:xfrm rot="5400000">
            <a:off x="-1828801" y="1912217"/>
            <a:ext cx="4114800" cy="457200"/>
          </a:xfrm>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50A73B76-2F23-43F4-BD43-914BAEE88CF6}"/>
              </a:ext>
            </a:extLst>
          </p:cNvPr>
          <p:cNvSpPr>
            <a:spLocks noGrp="1"/>
          </p:cNvSpPr>
          <p:nvPr>
            <p:ph sz="quarter" idx="16" hasCustomPrompt="1"/>
          </p:nvPr>
        </p:nvSpPr>
        <p:spPr>
          <a:xfrm>
            <a:off x="4778375" y="863600"/>
            <a:ext cx="3441700" cy="5130800"/>
          </a:xfrm>
        </p:spPr>
        <p:txBody>
          <a:bodyPr anchor="ctr">
            <a:normAutofit/>
          </a:bodyPr>
          <a:lstStyle>
            <a:lvl1pPr>
              <a:buNone/>
              <a:defRPr sz="1800"/>
            </a:lvl1pPr>
            <a:lvl2pPr>
              <a:buNone/>
              <a:defRPr/>
            </a:lvl2pPr>
            <a:lvl3pPr>
              <a:buNone/>
              <a:defRPr/>
            </a:lvl3pPr>
            <a:lvl4pPr>
              <a:buNone/>
              <a:defRPr/>
            </a:lvl4pPr>
            <a:lvl5pPr>
              <a:buNone/>
              <a:defRPr/>
            </a:lvl5pPr>
          </a:lstStyle>
          <a:p>
            <a:pPr lvl="0"/>
            <a:r>
              <a:rPr lang="en-US"/>
              <a:t>Object</a:t>
            </a:r>
          </a:p>
        </p:txBody>
      </p:sp>
      <p:sp>
        <p:nvSpPr>
          <p:cNvPr id="40" name="Picture Placeholder 39">
            <a:extLst>
              <a:ext uri="{FF2B5EF4-FFF2-40B4-BE49-F238E27FC236}">
                <a16:creationId xmlns:a16="http://schemas.microsoft.com/office/drawing/2014/main" id="{25D66CC0-A06E-4254-AAF8-8DA80B01936E}"/>
              </a:ext>
            </a:extLst>
          </p:cNvPr>
          <p:cNvSpPr>
            <a:spLocks noGrp="1"/>
          </p:cNvSpPr>
          <p:nvPr>
            <p:ph type="pic" sz="quarter" idx="13"/>
          </p:nvPr>
        </p:nvSpPr>
        <p:spPr>
          <a:xfrm>
            <a:off x="8787384" y="8686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1" name="Picture Placeholder 39">
            <a:extLst>
              <a:ext uri="{FF2B5EF4-FFF2-40B4-BE49-F238E27FC236}">
                <a16:creationId xmlns:a16="http://schemas.microsoft.com/office/drawing/2014/main" id="{9E32C36A-291F-44F8-81D5-1899179E0AED}"/>
              </a:ext>
            </a:extLst>
          </p:cNvPr>
          <p:cNvSpPr>
            <a:spLocks noGrp="1"/>
          </p:cNvSpPr>
          <p:nvPr>
            <p:ph type="pic" sz="quarter" idx="14"/>
          </p:nvPr>
        </p:nvSpPr>
        <p:spPr>
          <a:xfrm>
            <a:off x="8787384" y="2688336"/>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42" name="Picture Placeholder 39">
            <a:extLst>
              <a:ext uri="{FF2B5EF4-FFF2-40B4-BE49-F238E27FC236}">
                <a16:creationId xmlns:a16="http://schemas.microsoft.com/office/drawing/2014/main" id="{E44311D2-BC20-4706-9F00-7D9178FB0A2F}"/>
              </a:ext>
            </a:extLst>
          </p:cNvPr>
          <p:cNvSpPr>
            <a:spLocks noGrp="1"/>
          </p:cNvSpPr>
          <p:nvPr>
            <p:ph type="pic" sz="quarter" idx="15"/>
          </p:nvPr>
        </p:nvSpPr>
        <p:spPr>
          <a:xfrm>
            <a:off x="8787384" y="4526280"/>
            <a:ext cx="2505456" cy="1499616"/>
          </a:xfrm>
          <a:solidFill>
            <a:schemeClr val="accent6"/>
          </a:solidFill>
        </p:spPr>
        <p:txBody>
          <a:bodyPr/>
          <a:lstStyle>
            <a:lvl1pPr>
              <a:defRPr>
                <a:solidFill>
                  <a:schemeClr val="bg1"/>
                </a:solidFill>
              </a:defRPr>
            </a:lvl1pPr>
          </a:lstStyle>
          <a:p>
            <a:r>
              <a:rPr lang="en-US"/>
              <a:t>Click icon to add picture</a:t>
            </a:r>
          </a:p>
        </p:txBody>
      </p:sp>
      <p:sp>
        <p:nvSpPr>
          <p:cNvPr id="35" name="Date Placeholder 3">
            <a:extLst>
              <a:ext uri="{FF2B5EF4-FFF2-40B4-BE49-F238E27FC236}">
                <a16:creationId xmlns:a16="http://schemas.microsoft.com/office/drawing/2014/main" id="{B0C91521-9FA7-4A68-9C94-30DAE875F3AF}"/>
              </a:ext>
            </a:extLst>
          </p:cNvPr>
          <p:cNvSpPr>
            <a:spLocks noGrp="1"/>
          </p:cNvSpPr>
          <p:nvPr>
            <p:ph type="dt" sz="half" idx="10"/>
          </p:nvPr>
        </p:nvSpPr>
        <p:spPr>
          <a:xfrm>
            <a:off x="7910111" y="6409170"/>
            <a:ext cx="3702392" cy="448830"/>
          </a:xfrm>
        </p:spPr>
        <p:txBody>
          <a:bodyPr/>
          <a:lstStyle>
            <a:lvl1pPr>
              <a:defRPr>
                <a:solidFill>
                  <a:schemeClr val="bg1"/>
                </a:solidFill>
              </a:defRPr>
            </a:lvl1pPr>
          </a:lstStyle>
          <a:p>
            <a:fld id="{B61BEF0D-F0BB-DE4B-95CE-6DB70DBA9567}" type="datetimeFigureOut">
              <a:rPr lang="en-US" smtClean="0"/>
              <a:pPr/>
              <a:t>4/3/2021</a:t>
            </a:fld>
            <a:endParaRPr lang="en-US"/>
          </a:p>
        </p:txBody>
      </p:sp>
      <p:sp>
        <p:nvSpPr>
          <p:cNvPr id="36" name="Slide Number Placeholder 5">
            <a:extLst>
              <a:ext uri="{FF2B5EF4-FFF2-40B4-BE49-F238E27FC236}">
                <a16:creationId xmlns:a16="http://schemas.microsoft.com/office/drawing/2014/main" id="{43143B3C-F960-42CF-BBA0-4990E987477B}"/>
              </a:ext>
            </a:extLst>
          </p:cNvPr>
          <p:cNvSpPr>
            <a:spLocks noGrp="1"/>
          </p:cNvSpPr>
          <p:nvPr>
            <p:ph type="sldNum" sz="quarter" idx="12"/>
          </p:nvPr>
        </p:nvSpPr>
        <p:spPr>
          <a:xfrm>
            <a:off x="11669678" y="6408742"/>
            <a:ext cx="438652" cy="448830"/>
          </a:xfrm>
        </p:spPr>
        <p:txBody>
          <a:bodyPr/>
          <a:lstStyle>
            <a:lvl1pPr>
              <a:defRPr>
                <a:solidFill>
                  <a:schemeClr val="bg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887476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A4A873-9306-44F1-9047-F853F0082D08}"/>
              </a:ext>
            </a:extLst>
          </p:cNvPr>
          <p:cNvSpPr>
            <a:spLocks noGrp="1"/>
          </p:cNvSpPr>
          <p:nvPr>
            <p:ph type="title"/>
          </p:nvPr>
        </p:nvSpPr>
        <p:spPr>
          <a:xfrm>
            <a:off x="4769893" y="457200"/>
            <a:ext cx="6230956" cy="156936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50B5C48D-A262-4537-89A8-437CBFD860EC}"/>
              </a:ext>
            </a:extLst>
          </p:cNvPr>
          <p:cNvSpPr>
            <a:spLocks noGrp="1"/>
          </p:cNvSpPr>
          <p:nvPr>
            <p:ph type="pic" sz="quarter" idx="13"/>
          </p:nvPr>
        </p:nvSpPr>
        <p:spPr>
          <a:xfrm>
            <a:off x="0" y="0"/>
            <a:ext cx="4041648" cy="1600200"/>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3" name="Picture Placeholder 11">
            <a:extLst>
              <a:ext uri="{FF2B5EF4-FFF2-40B4-BE49-F238E27FC236}">
                <a16:creationId xmlns:a16="http://schemas.microsoft.com/office/drawing/2014/main" id="{6702E7C4-3925-41D8-8339-6521FE726B22}"/>
              </a:ext>
            </a:extLst>
          </p:cNvPr>
          <p:cNvSpPr>
            <a:spLocks noGrp="1"/>
          </p:cNvSpPr>
          <p:nvPr>
            <p:ph type="pic" sz="quarter" idx="14"/>
          </p:nvPr>
        </p:nvSpPr>
        <p:spPr>
          <a:xfrm>
            <a:off x="0" y="1603470"/>
            <a:ext cx="4041648" cy="1600200"/>
          </a:xfrm>
          <a:solidFill>
            <a:schemeClr val="accent6"/>
          </a:solidFill>
        </p:spPr>
        <p:txBody>
          <a:bodyPr anchor="ctr"/>
          <a:lstStyle>
            <a:lvl1pPr algn="ctr">
              <a:defRPr/>
            </a:lvl1pPr>
          </a:lstStyle>
          <a:p>
            <a:r>
              <a:rPr lang="en-US"/>
              <a:t>Click icon to add picture</a:t>
            </a:r>
          </a:p>
        </p:txBody>
      </p:sp>
      <p:sp>
        <p:nvSpPr>
          <p:cNvPr id="14" name="Picture Placeholder 11">
            <a:extLst>
              <a:ext uri="{FF2B5EF4-FFF2-40B4-BE49-F238E27FC236}">
                <a16:creationId xmlns:a16="http://schemas.microsoft.com/office/drawing/2014/main" id="{D748BF23-0309-4049-B999-7977CE56B287}"/>
              </a:ext>
            </a:extLst>
          </p:cNvPr>
          <p:cNvSpPr>
            <a:spLocks noGrp="1"/>
          </p:cNvSpPr>
          <p:nvPr>
            <p:ph type="pic" sz="quarter" idx="15"/>
          </p:nvPr>
        </p:nvSpPr>
        <p:spPr>
          <a:xfrm>
            <a:off x="0" y="3206940"/>
            <a:ext cx="4041648" cy="1600200"/>
          </a:xfrm>
          <a:solidFill>
            <a:schemeClr val="accent6"/>
          </a:solidFill>
        </p:spPr>
        <p:txBody>
          <a:bodyPr anchor="ctr"/>
          <a:lstStyle>
            <a:lvl1pPr algn="ctr">
              <a:defRPr/>
            </a:lvl1pPr>
          </a:lstStyle>
          <a:p>
            <a:r>
              <a:rPr lang="en-US"/>
              <a:t>Click icon to add picture</a:t>
            </a:r>
          </a:p>
        </p:txBody>
      </p:sp>
      <p:sp>
        <p:nvSpPr>
          <p:cNvPr id="15" name="Picture Placeholder 11">
            <a:extLst>
              <a:ext uri="{FF2B5EF4-FFF2-40B4-BE49-F238E27FC236}">
                <a16:creationId xmlns:a16="http://schemas.microsoft.com/office/drawing/2014/main" id="{342D563E-638C-4E20-9FB7-739D6E4A9A9E}"/>
              </a:ext>
            </a:extLst>
          </p:cNvPr>
          <p:cNvSpPr>
            <a:spLocks noGrp="1"/>
          </p:cNvSpPr>
          <p:nvPr>
            <p:ph type="pic" sz="quarter" idx="16"/>
          </p:nvPr>
        </p:nvSpPr>
        <p:spPr>
          <a:xfrm>
            <a:off x="0" y="4810409"/>
            <a:ext cx="4041648" cy="1600200"/>
          </a:xfrm>
          <a:solidFill>
            <a:schemeClr val="accent6"/>
          </a:solidFill>
        </p:spPr>
        <p:txBody>
          <a:bodyPr anchor="ctr"/>
          <a:lstStyle>
            <a:lvl1pPr algn="ctr">
              <a:defRPr/>
            </a:lvl1pPr>
          </a:lstStyle>
          <a:p>
            <a:r>
              <a:rPr lang="en-US"/>
              <a:t>Click icon to add picture</a:t>
            </a:r>
          </a:p>
        </p:txBody>
      </p:sp>
      <p:sp>
        <p:nvSpPr>
          <p:cNvPr id="7" name="Content Placeholder 6">
            <a:extLst>
              <a:ext uri="{FF2B5EF4-FFF2-40B4-BE49-F238E27FC236}">
                <a16:creationId xmlns:a16="http://schemas.microsoft.com/office/drawing/2014/main" id="{CDCF384C-15B5-46CF-BA28-3C6898C9A979}"/>
              </a:ext>
            </a:extLst>
          </p:cNvPr>
          <p:cNvSpPr>
            <a:spLocks noGrp="1"/>
          </p:cNvSpPr>
          <p:nvPr>
            <p:ph sz="quarter" idx="17" hasCustomPrompt="1"/>
          </p:nvPr>
        </p:nvSpPr>
        <p:spPr>
          <a:xfrm>
            <a:off x="4770438" y="2368550"/>
            <a:ext cx="6230411" cy="3390900"/>
          </a:xfrm>
        </p:spPr>
        <p:txBody>
          <a:bodyPr/>
          <a:lstStyle>
            <a:lvl1pPr marL="0" indent="0">
              <a:buNone/>
              <a:defRPr sz="1800"/>
            </a:lvl1pPr>
            <a:lvl2pPr>
              <a:buNone/>
              <a:defRPr sz="1800"/>
            </a:lvl2pPr>
            <a:lvl3pPr>
              <a:buNone/>
              <a:defRPr sz="1800"/>
            </a:lvl3pPr>
            <a:lvl4pPr>
              <a:buNone/>
              <a:defRPr sz="1800"/>
            </a:lvl4pPr>
            <a:lvl5pPr>
              <a:buNone/>
              <a:defRPr sz="1800"/>
            </a:lvl5pPr>
          </a:lstStyle>
          <a:p>
            <a:pPr lvl="0"/>
            <a:r>
              <a:rPr lang="en-US"/>
              <a:t>Content</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1997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Break">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E2DFFA2-22D4-4919-9C0C-45E51AF578AC}"/>
              </a:ext>
            </a:extLst>
          </p:cNvPr>
          <p:cNvSpPr/>
          <p:nvPr/>
        </p:nvSpPr>
        <p:spPr>
          <a:xfrm rot="5400000" flipH="1">
            <a:off x="-152592" y="162118"/>
            <a:ext cx="6400418"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4FBF45C-4020-4F59-8E88-4006B53BE427}"/>
              </a:ext>
            </a:extLst>
          </p:cNvPr>
          <p:cNvSpPr/>
          <p:nvPr/>
        </p:nvSpPr>
        <p:spPr>
          <a:xfrm rot="5400000" flipH="1">
            <a:off x="-161024" y="143687"/>
            <a:ext cx="6400418" cy="6113043"/>
          </a:xfrm>
          <a:prstGeom prst="rect">
            <a:avLst/>
          </a:prstGeom>
          <a:gradFill>
            <a:gsLst>
              <a:gs pos="0">
                <a:schemeClr val="accent5">
                  <a:lumMod val="60000"/>
                  <a:lumOff val="40000"/>
                  <a:alpha val="0"/>
                </a:schemeClr>
              </a:gs>
              <a:gs pos="99000">
                <a:schemeClr val="accent2">
                  <a:lumMod val="75000"/>
                  <a:alpha val="87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FCE23BB-F1B6-4676-BAD7-56273E800FEB}"/>
              </a:ext>
            </a:extLst>
          </p:cNvPr>
          <p:cNvSpPr/>
          <p:nvPr/>
        </p:nvSpPr>
        <p:spPr>
          <a:xfrm rot="5400000" flipH="1">
            <a:off x="1932850" y="2249496"/>
            <a:ext cx="2211724"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136A792-3F80-40BE-96DB-0CDC51B9AA89}"/>
              </a:ext>
            </a:extLst>
          </p:cNvPr>
          <p:cNvSpPr/>
          <p:nvPr/>
        </p:nvSpPr>
        <p:spPr>
          <a:xfrm rot="6097846">
            <a:off x="767675" y="747345"/>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1">
            <a:extLst>
              <a:ext uri="{FF2B5EF4-FFF2-40B4-BE49-F238E27FC236}">
                <a16:creationId xmlns:a16="http://schemas.microsoft.com/office/drawing/2014/main" id="{0A3C02BB-F8E9-47C7-AF5B-34F4E0DF2CA3}"/>
              </a:ext>
            </a:extLst>
          </p:cNvPr>
          <p:cNvSpPr>
            <a:spLocks noGrp="1"/>
          </p:cNvSpPr>
          <p:nvPr>
            <p:ph type="ctrTitle"/>
          </p:nvPr>
        </p:nvSpPr>
        <p:spPr>
          <a:xfrm>
            <a:off x="929154" y="987237"/>
            <a:ext cx="4506259" cy="2976491"/>
          </a:xfrm>
        </p:spPr>
        <p:txBody>
          <a:bodyPr anchor="b">
            <a:normAutofit/>
          </a:bodyPr>
          <a:lstStyle>
            <a:lvl1pPr>
              <a:defRPr>
                <a:solidFill>
                  <a:schemeClr val="bg1"/>
                </a:solidFill>
              </a:defRPr>
            </a:lvl1pPr>
          </a:lstStyle>
          <a:p>
            <a:pPr algn="l"/>
            <a:r>
              <a:rPr lang="en-US">
                <a:solidFill>
                  <a:schemeClr val="bg1"/>
                </a:solidFill>
              </a:rPr>
              <a:t>Click to edit Master title style</a:t>
            </a:r>
          </a:p>
        </p:txBody>
      </p:sp>
      <p:sp>
        <p:nvSpPr>
          <p:cNvPr id="41" name="Subtitle 2">
            <a:extLst>
              <a:ext uri="{FF2B5EF4-FFF2-40B4-BE49-F238E27FC236}">
                <a16:creationId xmlns:a16="http://schemas.microsoft.com/office/drawing/2014/main" id="{585BD763-B468-4FE3-BCE8-C2E276B77B2C}"/>
              </a:ext>
            </a:extLst>
          </p:cNvPr>
          <p:cNvSpPr>
            <a:spLocks noGrp="1"/>
          </p:cNvSpPr>
          <p:nvPr>
            <p:ph type="subTitle" idx="1"/>
          </p:nvPr>
        </p:nvSpPr>
        <p:spPr>
          <a:xfrm>
            <a:off x="929154" y="4393824"/>
            <a:ext cx="4506259" cy="1597145"/>
          </a:xfrm>
        </p:spPr>
        <p:txBody>
          <a:bodyPr>
            <a:normAutofit/>
          </a:bodyPr>
          <a:lstStyle>
            <a:lvl1pPr>
              <a:buNone/>
              <a:defRPr>
                <a:solidFill>
                  <a:schemeClr val="bg1"/>
                </a:solidFill>
              </a:defRPr>
            </a:lvl1pPr>
          </a:lstStyle>
          <a:p>
            <a:pPr algn="l"/>
            <a:r>
              <a:rPr lang="en-US" sz="1400">
                <a:solidFill>
                  <a:schemeClr val="bg1"/>
                </a:solidFill>
              </a:rPr>
              <a:t>Click to edit Master subtitle style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6" name="Picture Placeholder 45">
            <a:extLst>
              <a:ext uri="{FF2B5EF4-FFF2-40B4-BE49-F238E27FC236}">
                <a16:creationId xmlns:a16="http://schemas.microsoft.com/office/drawing/2014/main" id="{D482A36A-6BEB-495C-8399-9E9EA28C2B3B}"/>
              </a:ext>
            </a:extLst>
          </p:cNvPr>
          <p:cNvSpPr>
            <a:spLocks noGrp="1"/>
          </p:cNvSpPr>
          <p:nvPr>
            <p:ph type="pic" sz="quarter" idx="13"/>
          </p:nvPr>
        </p:nvSpPr>
        <p:spPr>
          <a:xfrm>
            <a:off x="6931152" y="627063"/>
            <a:ext cx="4195763" cy="2674937"/>
          </a:xfrm>
          <a:solidFill>
            <a:schemeClr val="accent6"/>
          </a:solidFill>
        </p:spPr>
        <p:txBody>
          <a:bodyPr/>
          <a:lstStyle/>
          <a:p>
            <a:r>
              <a:rPr lang="en-US"/>
              <a:t>Click icon to add picture</a:t>
            </a:r>
          </a:p>
        </p:txBody>
      </p:sp>
      <p:sp>
        <p:nvSpPr>
          <p:cNvPr id="47" name="Picture Placeholder 45">
            <a:extLst>
              <a:ext uri="{FF2B5EF4-FFF2-40B4-BE49-F238E27FC236}">
                <a16:creationId xmlns:a16="http://schemas.microsoft.com/office/drawing/2014/main" id="{23DC67C7-2D14-4866-B487-E6C7EF2D18DB}"/>
              </a:ext>
            </a:extLst>
          </p:cNvPr>
          <p:cNvSpPr>
            <a:spLocks noGrp="1"/>
          </p:cNvSpPr>
          <p:nvPr>
            <p:ph type="pic" sz="quarter" idx="14"/>
          </p:nvPr>
        </p:nvSpPr>
        <p:spPr>
          <a:xfrm>
            <a:off x="6931152" y="3621024"/>
            <a:ext cx="4195763" cy="2674937"/>
          </a:xfrm>
          <a:solidFill>
            <a:schemeClr val="accent6"/>
          </a:solidFill>
        </p:spPr>
        <p:txBody>
          <a:bodyPr/>
          <a:lstStyle/>
          <a:p>
            <a:r>
              <a:rPr lang="en-US"/>
              <a:t>Click icon to add picture</a:t>
            </a:r>
          </a:p>
        </p:txBody>
      </p:sp>
      <p:sp>
        <p:nvSpPr>
          <p:cNvPr id="48" name="Date Placeholder 1">
            <a:extLst>
              <a:ext uri="{FF2B5EF4-FFF2-40B4-BE49-F238E27FC236}">
                <a16:creationId xmlns:a16="http://schemas.microsoft.com/office/drawing/2014/main" id="{2DCC7554-6615-4584-921E-91285C62C09D}"/>
              </a:ext>
            </a:extLst>
          </p:cNvPr>
          <p:cNvSpPr>
            <a:spLocks noGrp="1"/>
          </p:cNvSpPr>
          <p:nvPr>
            <p:ph type="dt" sz="half" idx="10"/>
          </p:nvPr>
        </p:nvSpPr>
        <p:spPr>
          <a:xfrm>
            <a:off x="7909560" y="6409944"/>
            <a:ext cx="3703320" cy="448056"/>
          </a:xfrm>
        </p:spPr>
        <p:txBody>
          <a:bodyPr/>
          <a:lstStyle/>
          <a:p>
            <a:fld id="{B61BEF0D-F0BB-DE4B-95CE-6DB70DBA9567}" type="datetimeFigureOut">
              <a:rPr lang="en-US" smtClean="0"/>
              <a:pPr/>
              <a:t>4/3/2021</a:t>
            </a:fld>
            <a:endParaRPr lang="en-US"/>
          </a:p>
        </p:txBody>
      </p:sp>
      <p:sp>
        <p:nvSpPr>
          <p:cNvPr id="49" name="Slide Number Placeholder 3">
            <a:extLst>
              <a:ext uri="{FF2B5EF4-FFF2-40B4-BE49-F238E27FC236}">
                <a16:creationId xmlns:a16="http://schemas.microsoft.com/office/drawing/2014/main" id="{564CDF61-B448-4746-A22C-52C864C153BF}"/>
              </a:ext>
            </a:extLst>
          </p:cNvPr>
          <p:cNvSpPr>
            <a:spLocks noGrp="1"/>
          </p:cNvSpPr>
          <p:nvPr>
            <p:ph type="sldNum" sz="quarter" idx="12"/>
          </p:nvPr>
        </p:nvSpPr>
        <p:spPr>
          <a:xfrm>
            <a:off x="11667744" y="6409944"/>
            <a:ext cx="438912" cy="448056"/>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0178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71599" y="2603500"/>
            <a:ext cx="10190163"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1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hart and 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C0C88D-87E5-47C3-AA92-269E45C85DD1}"/>
              </a:ext>
              <a:ext uri="{C183D7F6-B498-43B3-948B-1728B52AA6E4}">
                <adec:decorative xmlns:adec="http://schemas.microsoft.com/office/drawing/2017/decorative" val="1"/>
              </a:ext>
            </a:extLst>
          </p:cNvPr>
          <p:cNvSpPr/>
          <p:nvPr/>
        </p:nvSpPr>
        <p:spPr>
          <a:xfrm rot="10800000" flipH="1">
            <a:off x="0" y="1"/>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a:xfrm>
            <a:off x="1371600" y="795528"/>
            <a:ext cx="10241280" cy="1234440"/>
          </a:xfrm>
        </p:spPr>
        <p:txBody>
          <a:bodyPr/>
          <a:lstStyle>
            <a:lvl1pPr>
              <a:defRPr>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1320803" y="2865438"/>
            <a:ext cx="10240960" cy="27086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reeform: Shape 7">
            <a:extLst>
              <a:ext uri="{FF2B5EF4-FFF2-40B4-BE49-F238E27FC236}">
                <a16:creationId xmlns:a16="http://schemas.microsoft.com/office/drawing/2014/main" id="{4D12C7D5-A921-47A9-8619-DD3D6EC8142C}"/>
              </a:ext>
              <a:ext uri="{C183D7F6-B498-43B3-948B-1728B52AA6E4}">
                <adec:decorative xmlns:adec="http://schemas.microsoft.com/office/drawing/2017/decorative" val="1"/>
              </a:ext>
            </a:extLst>
          </p:cNvPr>
          <p:cNvSpPr/>
          <p:nvPr/>
        </p:nvSpPr>
        <p:spPr>
          <a:xfrm rot="14834054">
            <a:off x="4822383" y="-1739232"/>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9" name="Rectangle 8">
            <a:extLst>
              <a:ext uri="{FF2B5EF4-FFF2-40B4-BE49-F238E27FC236}">
                <a16:creationId xmlns:a16="http://schemas.microsoft.com/office/drawing/2014/main" id="{34315B16-F859-4692-83E7-34DB868379B2}"/>
              </a:ext>
              <a:ext uri="{C183D7F6-B498-43B3-948B-1728B52AA6E4}">
                <adec:decorative xmlns:adec="http://schemas.microsoft.com/office/drawing/2017/decorative" val="1"/>
              </a:ext>
            </a:extLst>
          </p:cNvPr>
          <p:cNvSpPr/>
          <p:nvPr/>
        </p:nvSpPr>
        <p:spPr>
          <a:xfrm flipH="1">
            <a:off x="4060818" y="0"/>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793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8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6EB34-1B8B-4396-BFD2-98D14076D4B8}"/>
              </a:ext>
              <a:ext uri="{C183D7F6-B498-43B3-948B-1728B52AA6E4}">
                <adec:decorative xmlns:adec="http://schemas.microsoft.com/office/drawing/2017/decorative" val="1"/>
              </a:ext>
            </a:extLst>
          </p:cNvPr>
          <p:cNvSpPr/>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69A3D-D17E-4FD6-87AB-82FA30AC072A}"/>
              </a:ext>
              <a:ext uri="{C183D7F6-B498-43B3-948B-1728B52AA6E4}">
                <adec:decorative xmlns:adec="http://schemas.microsoft.com/office/drawing/2017/decorative" val="1"/>
              </a:ext>
            </a:extLst>
          </p:cNvPr>
          <p:cNvSpPr/>
          <p:nvPr/>
        </p:nvSpPr>
        <p:spPr>
          <a:xfrm rot="10800000" flipH="1">
            <a:off x="4038600" y="4463552"/>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CAE216A4-83E5-4AF8-83B6-82171757BA87}"/>
              </a:ext>
              <a:ext uri="{C183D7F6-B498-43B3-948B-1728B52AA6E4}">
                <adec:decorative xmlns:adec="http://schemas.microsoft.com/office/drawing/2017/decorative" val="1"/>
              </a:ext>
            </a:extLst>
          </p:cNvPr>
          <p:cNvSpPr/>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743141D-24A2-4BE2-B276-C20C06CB9601}"/>
              </a:ext>
              <a:ext uri="{C183D7F6-B498-43B3-948B-1728B52AA6E4}">
                <adec:decorative xmlns:adec="http://schemas.microsoft.com/office/drawing/2017/decorative" val="1"/>
              </a:ext>
            </a:extLst>
          </p:cNvPr>
          <p:cNvSpPr/>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6">
            <a:extLst>
              <a:ext uri="{FF2B5EF4-FFF2-40B4-BE49-F238E27FC236}">
                <a16:creationId xmlns:a16="http://schemas.microsoft.com/office/drawing/2014/main" id="{A35F720A-671B-47F4-88B8-83CD2FE3B3EF}"/>
              </a:ext>
            </a:extLst>
          </p:cNvPr>
          <p:cNvSpPr>
            <a:spLocks noGrp="1"/>
          </p:cNvSpPr>
          <p:nvPr>
            <p:ph type="ctrTitle"/>
          </p:nvPr>
        </p:nvSpPr>
        <p:spPr>
          <a:xfrm>
            <a:off x="1383807" y="4611271"/>
            <a:ext cx="10229073" cy="1171556"/>
          </a:xfrm>
        </p:spPr>
        <p:txBody>
          <a:bodyPr>
            <a:normAutofit/>
          </a:bodyPr>
          <a:lstStyle>
            <a:lvl1pPr>
              <a:defRPr>
                <a:solidFill>
                  <a:schemeClr val="bg1"/>
                </a:solidFill>
              </a:defRPr>
            </a:lvl1pPr>
          </a:lstStyle>
          <a:p>
            <a:pPr algn="l"/>
            <a:r>
              <a:rPr lang="en-US" sz="3600">
                <a:solidFill>
                  <a:schemeClr val="bg1"/>
                </a:solidFill>
              </a:rPr>
              <a:t>Click to edit Master title style</a:t>
            </a:r>
          </a:p>
        </p:txBody>
      </p:sp>
      <p:sp>
        <p:nvSpPr>
          <p:cNvPr id="13" name="Content Placeholder 7">
            <a:extLst>
              <a:ext uri="{FF2B5EF4-FFF2-40B4-BE49-F238E27FC236}">
                <a16:creationId xmlns:a16="http://schemas.microsoft.com/office/drawing/2014/main" id="{38168417-C3D6-45B7-898A-D94F37EA6C69}"/>
              </a:ext>
            </a:extLst>
          </p:cNvPr>
          <p:cNvSpPr>
            <a:spLocks noGrp="1"/>
          </p:cNvSpPr>
          <p:nvPr>
            <p:ph type="subTitle" idx="1"/>
          </p:nvPr>
        </p:nvSpPr>
        <p:spPr>
          <a:xfrm>
            <a:off x="1371601" y="5970897"/>
            <a:ext cx="9448800" cy="429904"/>
          </a:xfrm>
        </p:spPr>
        <p:txBody>
          <a:bodyPr>
            <a:normAutofit/>
          </a:bodyPr>
          <a:lstStyle>
            <a:lvl1pPr>
              <a:buNone/>
              <a:defRPr>
                <a:solidFill>
                  <a:schemeClr val="bg1"/>
                </a:solidFill>
              </a:defRPr>
            </a:lvl1pPr>
          </a:lstStyle>
          <a:p>
            <a:pPr algn="l">
              <a:lnSpc>
                <a:spcPct val="100000"/>
              </a:lnSpc>
            </a:pPr>
            <a:r>
              <a:rPr lang="en-US" sz="1200">
                <a:solidFill>
                  <a:schemeClr val="bg1"/>
                </a:solidFill>
              </a:rPr>
              <a:t>Click to edit Master subtitle style</a:t>
            </a:r>
          </a:p>
        </p:txBody>
      </p:sp>
      <p:sp>
        <p:nvSpPr>
          <p:cNvPr id="12" name="Picture Placeholder 11">
            <a:extLst>
              <a:ext uri="{FF2B5EF4-FFF2-40B4-BE49-F238E27FC236}">
                <a16:creationId xmlns:a16="http://schemas.microsoft.com/office/drawing/2014/main" id="{7B0F7C81-3A6B-4709-B144-6A0DFEF3B80C}"/>
              </a:ext>
            </a:extLst>
          </p:cNvPr>
          <p:cNvSpPr>
            <a:spLocks noGrp="1"/>
          </p:cNvSpPr>
          <p:nvPr>
            <p:ph type="pic" sz="quarter" idx="13"/>
          </p:nvPr>
        </p:nvSpPr>
        <p:spPr>
          <a:xfrm>
            <a:off x="0" y="0"/>
            <a:ext cx="12188952" cy="4462272"/>
          </a:xfrm>
          <a:solidFill>
            <a:schemeClr val="accent6"/>
          </a:solidFill>
        </p:spPr>
        <p:txBody>
          <a:bodyPr anchor="ctr"/>
          <a:lstStyle>
            <a:lvl1pPr algn="ctr">
              <a:defRPr/>
            </a:lvl1pPr>
          </a:lstStyle>
          <a:p>
            <a:r>
              <a:rPr lang="en-US"/>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96569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9_Team">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BBCEB0-C572-483A-88B2-C65A607EC239}"/>
              </a:ext>
              <a:ext uri="{C183D7F6-B498-43B3-948B-1728B52AA6E4}">
                <adec:decorative xmlns:adec="http://schemas.microsoft.com/office/drawing/2017/decorative" val="1"/>
              </a:ext>
            </a:extLst>
          </p:cNvPr>
          <p:cNvSpPr/>
          <p:nvPr/>
        </p:nvSpPr>
        <p:spPr>
          <a:xfrm>
            <a:off x="-1" y="-428"/>
            <a:ext cx="12192001" cy="2386759"/>
          </a:xfrm>
          <a:prstGeom prst="rect">
            <a:avLst/>
          </a:prstGeom>
          <a:gradFill>
            <a:gsLst>
              <a:gs pos="10000">
                <a:schemeClr val="accent5">
                  <a:alpha val="86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64DDF8D-E0F6-454C-9BC5-15EF5630F5EA}"/>
              </a:ext>
              <a:ext uri="{C183D7F6-B498-43B3-948B-1728B52AA6E4}">
                <adec:decorative xmlns:adec="http://schemas.microsoft.com/office/drawing/2017/decorative" val="1"/>
              </a:ext>
            </a:extLst>
          </p:cNvPr>
          <p:cNvSpPr/>
          <p:nvPr/>
        </p:nvSpPr>
        <p:spPr>
          <a:xfrm rot="10800000" flipH="1">
            <a:off x="4817660" y="8011"/>
            <a:ext cx="7374340" cy="2378309"/>
          </a:xfrm>
          <a:prstGeom prst="rect">
            <a:avLst/>
          </a:prstGeom>
          <a:gradFill>
            <a:gsLst>
              <a:gs pos="0">
                <a:schemeClr val="accent5">
                  <a:alpha val="0"/>
                </a:schemeClr>
              </a:gs>
              <a:gs pos="100000">
                <a:schemeClr val="accent2"/>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0">
            <a:extLst>
              <a:ext uri="{FF2B5EF4-FFF2-40B4-BE49-F238E27FC236}">
                <a16:creationId xmlns:a16="http://schemas.microsoft.com/office/drawing/2014/main" id="{382B2655-24B6-4245-8B87-EE7F13887984}"/>
              </a:ext>
            </a:extLst>
          </p:cNvPr>
          <p:cNvSpPr>
            <a:spLocks noGrp="1"/>
          </p:cNvSpPr>
          <p:nvPr>
            <p:ph type="title" hasCustomPrompt="1"/>
          </p:nvPr>
        </p:nvSpPr>
        <p:spPr>
          <a:xfrm>
            <a:off x="1371600" y="580030"/>
            <a:ext cx="10240903" cy="1009934"/>
          </a:xfrm>
        </p:spPr>
        <p:txBody>
          <a:bodyPr anchor="ctr"/>
          <a:lstStyle>
            <a:lvl1pPr>
              <a:defRPr>
                <a:solidFill>
                  <a:schemeClr val="bg1"/>
                </a:solidFill>
              </a:defRPr>
            </a:lvl1pPr>
          </a:lstStyle>
          <a:p>
            <a:r>
              <a:rPr lang="en-US">
                <a:solidFill>
                  <a:schemeClr val="bg1"/>
                </a:solidFill>
              </a:rPr>
              <a:t>team</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5" name="Picture Placeholder 14">
            <a:extLst>
              <a:ext uri="{FF2B5EF4-FFF2-40B4-BE49-F238E27FC236}">
                <a16:creationId xmlns:a16="http://schemas.microsoft.com/office/drawing/2014/main" id="{E1866142-B2E0-46DB-B8B4-2078CE78043D}"/>
              </a:ext>
            </a:extLst>
          </p:cNvPr>
          <p:cNvSpPr>
            <a:spLocks noGrp="1"/>
          </p:cNvSpPr>
          <p:nvPr>
            <p:ph type="pic" sz="quarter" idx="13"/>
          </p:nvPr>
        </p:nvSpPr>
        <p:spPr>
          <a:xfrm>
            <a:off x="1045013"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7" name="Picture Placeholder 16">
            <a:extLst>
              <a:ext uri="{FF2B5EF4-FFF2-40B4-BE49-F238E27FC236}">
                <a16:creationId xmlns:a16="http://schemas.microsoft.com/office/drawing/2014/main" id="{C386A221-28CD-49DF-AF22-78815A6E2F2D}"/>
              </a:ext>
            </a:extLst>
          </p:cNvPr>
          <p:cNvSpPr>
            <a:spLocks noGrp="1"/>
          </p:cNvSpPr>
          <p:nvPr>
            <p:ph type="pic" sz="quarter" idx="14"/>
          </p:nvPr>
        </p:nvSpPr>
        <p:spPr>
          <a:xfrm>
            <a:off x="3657600"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8" name="Picture Placeholder 17">
            <a:extLst>
              <a:ext uri="{FF2B5EF4-FFF2-40B4-BE49-F238E27FC236}">
                <a16:creationId xmlns:a16="http://schemas.microsoft.com/office/drawing/2014/main" id="{3671C398-D779-4B1A-BD2F-395D1F3F8D2D}"/>
              </a:ext>
            </a:extLst>
          </p:cNvPr>
          <p:cNvSpPr>
            <a:spLocks noGrp="1"/>
          </p:cNvSpPr>
          <p:nvPr>
            <p:ph type="pic" sz="quarter" idx="15"/>
          </p:nvPr>
        </p:nvSpPr>
        <p:spPr>
          <a:xfrm>
            <a:off x="6281928"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19" name="Picture Placeholder 18">
            <a:extLst>
              <a:ext uri="{FF2B5EF4-FFF2-40B4-BE49-F238E27FC236}">
                <a16:creationId xmlns:a16="http://schemas.microsoft.com/office/drawing/2014/main" id="{C283C6BE-C8D0-4726-B217-58FE337E5E8D}"/>
              </a:ext>
            </a:extLst>
          </p:cNvPr>
          <p:cNvSpPr>
            <a:spLocks noGrp="1"/>
          </p:cNvSpPr>
          <p:nvPr>
            <p:ph type="pic" sz="quarter" idx="16"/>
          </p:nvPr>
        </p:nvSpPr>
        <p:spPr>
          <a:xfrm>
            <a:off x="8897112" y="1819656"/>
            <a:ext cx="2282932" cy="2282932"/>
          </a:xfrm>
          <a:custGeom>
            <a:avLst/>
            <a:gdLst>
              <a:gd name="connsiteX0" fmla="*/ 1141466 w 2282932"/>
              <a:gd name="connsiteY0" fmla="*/ 0 h 2282932"/>
              <a:gd name="connsiteX1" fmla="*/ 2282932 w 2282932"/>
              <a:gd name="connsiteY1" fmla="*/ 1141466 h 2282932"/>
              <a:gd name="connsiteX2" fmla="*/ 1141466 w 2282932"/>
              <a:gd name="connsiteY2" fmla="*/ 2282932 h 2282932"/>
              <a:gd name="connsiteX3" fmla="*/ 0 w 2282932"/>
              <a:gd name="connsiteY3" fmla="*/ 1141466 h 2282932"/>
              <a:gd name="connsiteX4" fmla="*/ 1141466 w 2282932"/>
              <a:gd name="connsiteY4" fmla="*/ 0 h 228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solidFill>
            <a:schemeClr val="accent6"/>
          </a:solidFill>
        </p:spPr>
        <p:txBody>
          <a:bodyPr wrap="square" anchor="ctr">
            <a:noAutofit/>
          </a:bodyPr>
          <a:lstStyle>
            <a:lvl1pPr algn="ctr">
              <a:defRPr/>
            </a:lvl1pPr>
          </a:lstStyle>
          <a:p>
            <a:r>
              <a:rPr lang="en-US"/>
              <a:t>Click icon to add picture</a:t>
            </a:r>
          </a:p>
        </p:txBody>
      </p:sp>
      <p:sp>
        <p:nvSpPr>
          <p:cNvPr id="20" name="Text Placeholder 14">
            <a:extLst>
              <a:ext uri="{FF2B5EF4-FFF2-40B4-BE49-F238E27FC236}">
                <a16:creationId xmlns:a16="http://schemas.microsoft.com/office/drawing/2014/main" id="{035F3E11-74CF-4460-9FF3-DD91B5E570CF}"/>
              </a:ext>
            </a:extLst>
          </p:cNvPr>
          <p:cNvSpPr>
            <a:spLocks noGrp="1"/>
          </p:cNvSpPr>
          <p:nvPr>
            <p:ph type="body" sz="quarter" idx="17" hasCustomPrompt="1"/>
          </p:nvPr>
        </p:nvSpPr>
        <p:spPr>
          <a:xfrm>
            <a:off x="1031368" y="4466873"/>
            <a:ext cx="2286000" cy="274320"/>
          </a:xfrm>
        </p:spPr>
        <p:txBody>
          <a:bodyPr/>
          <a:lstStyle>
            <a:lvl1pPr algn="ctr">
              <a:lnSpc>
                <a:spcPct val="100000"/>
              </a:lnSpc>
              <a:buNone/>
              <a:defRPr sz="1800" b="1"/>
            </a:lvl1pPr>
          </a:lstStyle>
          <a:p>
            <a:pPr lvl="0"/>
            <a:r>
              <a:rPr lang="en-US"/>
              <a:t>Name</a:t>
            </a:r>
          </a:p>
        </p:txBody>
      </p:sp>
      <p:sp>
        <p:nvSpPr>
          <p:cNvPr id="24" name="Text Placeholder 14">
            <a:extLst>
              <a:ext uri="{FF2B5EF4-FFF2-40B4-BE49-F238E27FC236}">
                <a16:creationId xmlns:a16="http://schemas.microsoft.com/office/drawing/2014/main" id="{7D857D03-665D-4D33-B7E8-B85D42470B0B}"/>
              </a:ext>
            </a:extLst>
          </p:cNvPr>
          <p:cNvSpPr>
            <a:spLocks noGrp="1"/>
          </p:cNvSpPr>
          <p:nvPr>
            <p:ph type="body" sz="quarter" idx="21" hasCustomPrompt="1"/>
          </p:nvPr>
        </p:nvSpPr>
        <p:spPr>
          <a:xfrm>
            <a:off x="1045013" y="4877332"/>
            <a:ext cx="2286000" cy="594360"/>
          </a:xfrm>
        </p:spPr>
        <p:txBody>
          <a:bodyPr/>
          <a:lstStyle>
            <a:lvl1pPr algn="ctr">
              <a:lnSpc>
                <a:spcPct val="100000"/>
              </a:lnSpc>
              <a:buNone/>
              <a:defRPr sz="1600"/>
            </a:lvl1pPr>
          </a:lstStyle>
          <a:p>
            <a:pPr lvl="0"/>
            <a:r>
              <a:rPr lang="en-US"/>
              <a:t>Title</a:t>
            </a:r>
          </a:p>
        </p:txBody>
      </p:sp>
      <p:sp>
        <p:nvSpPr>
          <p:cNvPr id="28" name="Text Placeholder 14">
            <a:extLst>
              <a:ext uri="{FF2B5EF4-FFF2-40B4-BE49-F238E27FC236}">
                <a16:creationId xmlns:a16="http://schemas.microsoft.com/office/drawing/2014/main" id="{65D2C286-1A79-4B52-82F1-D52060269369}"/>
              </a:ext>
            </a:extLst>
          </p:cNvPr>
          <p:cNvSpPr>
            <a:spLocks noGrp="1"/>
          </p:cNvSpPr>
          <p:nvPr>
            <p:ph type="body" sz="quarter" idx="22" hasCustomPrompt="1"/>
          </p:nvPr>
        </p:nvSpPr>
        <p:spPr>
          <a:xfrm>
            <a:off x="3667663" y="4466873"/>
            <a:ext cx="2286000" cy="274320"/>
          </a:xfrm>
        </p:spPr>
        <p:txBody>
          <a:bodyPr/>
          <a:lstStyle>
            <a:lvl1pPr algn="ctr">
              <a:lnSpc>
                <a:spcPct val="100000"/>
              </a:lnSpc>
              <a:buNone/>
              <a:defRPr sz="1800" b="1"/>
            </a:lvl1pPr>
          </a:lstStyle>
          <a:p>
            <a:pPr lvl="0"/>
            <a:r>
              <a:rPr lang="en-US"/>
              <a:t>Name</a:t>
            </a:r>
          </a:p>
        </p:txBody>
      </p:sp>
      <p:sp>
        <p:nvSpPr>
          <p:cNvPr id="29" name="Text Placeholder 14">
            <a:extLst>
              <a:ext uri="{FF2B5EF4-FFF2-40B4-BE49-F238E27FC236}">
                <a16:creationId xmlns:a16="http://schemas.microsoft.com/office/drawing/2014/main" id="{F0B53ABB-D4AE-4C0B-9902-0C1763EE403B}"/>
              </a:ext>
            </a:extLst>
          </p:cNvPr>
          <p:cNvSpPr>
            <a:spLocks noGrp="1"/>
          </p:cNvSpPr>
          <p:nvPr>
            <p:ph type="body" sz="quarter" idx="23" hasCustomPrompt="1"/>
          </p:nvPr>
        </p:nvSpPr>
        <p:spPr>
          <a:xfrm>
            <a:off x="3681308" y="4877332"/>
            <a:ext cx="2286000" cy="594360"/>
          </a:xfrm>
        </p:spPr>
        <p:txBody>
          <a:bodyPr/>
          <a:lstStyle>
            <a:lvl1pPr algn="ctr">
              <a:lnSpc>
                <a:spcPct val="100000"/>
              </a:lnSpc>
              <a:buNone/>
              <a:defRPr sz="1600"/>
            </a:lvl1pPr>
          </a:lstStyle>
          <a:p>
            <a:pPr lvl="0"/>
            <a:r>
              <a:rPr lang="en-US"/>
              <a:t>Title</a:t>
            </a:r>
          </a:p>
        </p:txBody>
      </p:sp>
      <p:sp>
        <p:nvSpPr>
          <p:cNvPr id="30" name="Text Placeholder 14">
            <a:extLst>
              <a:ext uri="{FF2B5EF4-FFF2-40B4-BE49-F238E27FC236}">
                <a16:creationId xmlns:a16="http://schemas.microsoft.com/office/drawing/2014/main" id="{3AE87779-12F2-4327-ADEE-3F31BFB8D359}"/>
              </a:ext>
            </a:extLst>
          </p:cNvPr>
          <p:cNvSpPr>
            <a:spLocks noGrp="1"/>
          </p:cNvSpPr>
          <p:nvPr>
            <p:ph type="body" sz="quarter" idx="24" hasCustomPrompt="1"/>
          </p:nvPr>
        </p:nvSpPr>
        <p:spPr>
          <a:xfrm>
            <a:off x="6290307" y="4466873"/>
            <a:ext cx="2286000" cy="274320"/>
          </a:xfrm>
        </p:spPr>
        <p:txBody>
          <a:bodyPr/>
          <a:lstStyle>
            <a:lvl1pPr algn="ctr">
              <a:lnSpc>
                <a:spcPct val="100000"/>
              </a:lnSpc>
              <a:buNone/>
              <a:defRPr sz="1800" b="1"/>
            </a:lvl1pPr>
          </a:lstStyle>
          <a:p>
            <a:pPr lvl="0"/>
            <a:r>
              <a:rPr lang="en-US"/>
              <a:t>Name</a:t>
            </a:r>
          </a:p>
        </p:txBody>
      </p:sp>
      <p:sp>
        <p:nvSpPr>
          <p:cNvPr id="31" name="Text Placeholder 14">
            <a:extLst>
              <a:ext uri="{FF2B5EF4-FFF2-40B4-BE49-F238E27FC236}">
                <a16:creationId xmlns:a16="http://schemas.microsoft.com/office/drawing/2014/main" id="{0DCB8055-0EA2-426F-989D-AC9932A17A1B}"/>
              </a:ext>
            </a:extLst>
          </p:cNvPr>
          <p:cNvSpPr>
            <a:spLocks noGrp="1"/>
          </p:cNvSpPr>
          <p:nvPr>
            <p:ph type="body" sz="quarter" idx="25" hasCustomPrompt="1"/>
          </p:nvPr>
        </p:nvSpPr>
        <p:spPr>
          <a:xfrm>
            <a:off x="6303952" y="4877332"/>
            <a:ext cx="2286000" cy="594360"/>
          </a:xfrm>
        </p:spPr>
        <p:txBody>
          <a:bodyPr/>
          <a:lstStyle>
            <a:lvl1pPr algn="ctr">
              <a:lnSpc>
                <a:spcPct val="100000"/>
              </a:lnSpc>
              <a:buNone/>
              <a:defRPr sz="1600"/>
            </a:lvl1pPr>
          </a:lstStyle>
          <a:p>
            <a:pPr lvl="0"/>
            <a:r>
              <a:rPr lang="en-US"/>
              <a:t>Title</a:t>
            </a:r>
          </a:p>
        </p:txBody>
      </p:sp>
      <p:sp>
        <p:nvSpPr>
          <p:cNvPr id="32" name="Text Placeholder 14">
            <a:extLst>
              <a:ext uri="{FF2B5EF4-FFF2-40B4-BE49-F238E27FC236}">
                <a16:creationId xmlns:a16="http://schemas.microsoft.com/office/drawing/2014/main" id="{308EC59B-41AE-4F1B-9364-A00C479F76B9}"/>
              </a:ext>
            </a:extLst>
          </p:cNvPr>
          <p:cNvSpPr>
            <a:spLocks noGrp="1"/>
          </p:cNvSpPr>
          <p:nvPr>
            <p:ph type="body" sz="quarter" idx="26" hasCustomPrompt="1"/>
          </p:nvPr>
        </p:nvSpPr>
        <p:spPr>
          <a:xfrm>
            <a:off x="8924408" y="4466873"/>
            <a:ext cx="2286000" cy="274320"/>
          </a:xfrm>
        </p:spPr>
        <p:txBody>
          <a:bodyPr/>
          <a:lstStyle>
            <a:lvl1pPr algn="ctr">
              <a:lnSpc>
                <a:spcPct val="100000"/>
              </a:lnSpc>
              <a:buNone/>
              <a:defRPr sz="1800" b="1"/>
            </a:lvl1pPr>
          </a:lstStyle>
          <a:p>
            <a:pPr lvl="0"/>
            <a:r>
              <a:rPr lang="en-US"/>
              <a:t>Name</a:t>
            </a:r>
          </a:p>
        </p:txBody>
      </p:sp>
      <p:sp>
        <p:nvSpPr>
          <p:cNvPr id="33" name="Text Placeholder 14">
            <a:extLst>
              <a:ext uri="{FF2B5EF4-FFF2-40B4-BE49-F238E27FC236}">
                <a16:creationId xmlns:a16="http://schemas.microsoft.com/office/drawing/2014/main" id="{BC3965F4-D2B3-4353-A638-332A3F4E704F}"/>
              </a:ext>
            </a:extLst>
          </p:cNvPr>
          <p:cNvSpPr>
            <a:spLocks noGrp="1"/>
          </p:cNvSpPr>
          <p:nvPr>
            <p:ph type="body" sz="quarter" idx="27" hasCustomPrompt="1"/>
          </p:nvPr>
        </p:nvSpPr>
        <p:spPr>
          <a:xfrm>
            <a:off x="8938053" y="4877332"/>
            <a:ext cx="2286000" cy="594360"/>
          </a:xfrm>
        </p:spPr>
        <p:txBody>
          <a:bodyPr/>
          <a:lstStyle>
            <a:lvl1pPr algn="ctr">
              <a:lnSpc>
                <a:spcPct val="100000"/>
              </a:lnSpc>
              <a:buNone/>
              <a:defRPr sz="1600"/>
            </a:lvl1pPr>
          </a:lstStyle>
          <a:p>
            <a:pPr lvl="0"/>
            <a:r>
              <a:rPr lang="en-US"/>
              <a:t>Title</a:t>
            </a:r>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16596342"/>
      </p:ext>
    </p:extLst>
  </p:cSld>
  <p:clrMapOvr>
    <a:masterClrMapping/>
  </p:clrMapOvr>
  <p:extLst>
    <p:ext uri="{DCECCB84-F9BA-43D5-87BE-67443E8EF086}">
      <p15:sldGuideLst xmlns:p15="http://schemas.microsoft.com/office/powerpoint/2012/main">
        <p15:guide id="1" pos="1368">
          <p15:clr>
            <a:srgbClr val="FBAE40"/>
          </p15:clr>
        </p15:guide>
        <p15:guide id="2" pos="3024">
          <p15:clr>
            <a:srgbClr val="FBAE40"/>
          </p15:clr>
        </p15:guide>
        <p15:guide id="3" pos="4680">
          <p15:clr>
            <a:srgbClr val="FBAE40"/>
          </p15:clr>
        </p15:guide>
        <p15:guide id="4" pos="6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B61BEF0D-F0BB-DE4B-95CE-6DB70DBA9567}" type="datetimeFigureOut">
              <a:rPr lang="en-US" smtClean="0"/>
              <a:pPr/>
              <a:t>4/3/2021</a:t>
            </a:fld>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43307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5CF8EE9-A776-4052-ABB2-29666265C576}"/>
              </a:ext>
              <a:ext uri="{C183D7F6-B498-43B3-948B-1728B52AA6E4}">
                <adec:decorative xmlns:adec="http://schemas.microsoft.com/office/drawing/2017/decorative" val="1"/>
              </a:ext>
            </a:extLst>
          </p:cNvPr>
          <p:cNvGrpSpPr/>
          <p:nvPr/>
        </p:nvGrpSpPr>
        <p:grpSpPr>
          <a:xfrm>
            <a:off x="0" y="6409177"/>
            <a:ext cx="12192000" cy="456774"/>
            <a:chOff x="0" y="6401226"/>
            <a:chExt cx="12192000" cy="456774"/>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B61BEF0D-F0BB-DE4B-95CE-6DB70DBA9567}" type="datetimeFigureOut">
              <a:rPr lang="en-US" smtClean="0"/>
              <a:pPr/>
              <a:t>4/3/2021</a:t>
            </a:fld>
            <a:endParaRPr lang="en-US"/>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3409421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127.0.0.1:8000/donator/delete"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127.0.0.1:8000/ngo/hel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127.0.0.1:8000/request/"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hyperlink" Target="http://127.0.0.1:8000/profi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hyperlink" Target="http://127.0.0.1:8000/ngo/displayIte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hyperlink" Target="http://127.0.0.1:8000/profile/"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hyperlink" Target="http://127.0.0.1:8000/ngo/displayItem"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127.0.0.1:8000/ngo/displayItem"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hyperlink" Target="http://127.0.0.1:8000/accounts/signu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127.0.0.1:8000/accounts/signup"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BF81A-3FAE-488C-A490-5A477EFE46D1}"/>
              </a:ext>
            </a:extLst>
          </p:cNvPr>
          <p:cNvSpPr>
            <a:spLocks noGrp="1"/>
          </p:cNvSpPr>
          <p:nvPr>
            <p:ph type="ctrTitle"/>
          </p:nvPr>
        </p:nvSpPr>
        <p:spPr>
          <a:xfrm>
            <a:off x="782918" y="1028700"/>
            <a:ext cx="10614211" cy="1152712"/>
          </a:xfrm>
        </p:spPr>
        <p:txBody>
          <a:bodyPr vert="horz" lIns="0" tIns="0" rIns="0" bIns="0" rtlCol="0" anchor="b">
            <a:normAutofit/>
          </a:bodyPr>
          <a:lstStyle/>
          <a:p>
            <a:r>
              <a:rPr lang="en-US" sz="4000" spc="750"/>
              <a:t>Happiness Foundation</a:t>
            </a:r>
          </a:p>
        </p:txBody>
      </p:sp>
      <p:sp>
        <p:nvSpPr>
          <p:cNvPr id="23" name="Freeform: Shape 22">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9ED5B5E3-75F2-46EF-81F0-A106256A55C7}"/>
              </a:ext>
            </a:extLst>
          </p:cNvPr>
          <p:cNvSpPr>
            <a:spLocks noGrp="1"/>
          </p:cNvSpPr>
          <p:nvPr>
            <p:ph type="subTitle" idx="1"/>
          </p:nvPr>
        </p:nvSpPr>
        <p:spPr>
          <a:xfrm>
            <a:off x="1524000" y="2408518"/>
            <a:ext cx="9144000" cy="609600"/>
          </a:xfrm>
        </p:spPr>
        <p:txBody>
          <a:bodyPr vert="horz" lIns="0" tIns="0" rIns="0" bIns="0" rtlCol="0">
            <a:normAutofit/>
          </a:bodyPr>
          <a:lstStyle/>
          <a:p>
            <a:pPr marL="0" lvl="0" indent="0">
              <a:lnSpc>
                <a:spcPct val="140000"/>
              </a:lnSpc>
              <a:spcAft>
                <a:spcPts val="0"/>
              </a:spcAft>
              <a:buClr>
                <a:schemeClr val="dk1"/>
              </a:buClr>
              <a:buSzPts val="2400"/>
            </a:pPr>
            <a:r>
              <a:rPr lang="en-US" sz="1100" b="1" cap="all" spc="600"/>
              <a:t>Made By: Ayush Mundra (B032)</a:t>
            </a:r>
          </a:p>
          <a:p>
            <a:pPr marL="0" lvl="0" indent="0">
              <a:lnSpc>
                <a:spcPct val="140000"/>
              </a:lnSpc>
              <a:spcAft>
                <a:spcPts val="0"/>
              </a:spcAft>
              <a:buClr>
                <a:schemeClr val="dk1"/>
              </a:buClr>
              <a:buSzPts val="2400"/>
            </a:pPr>
            <a:r>
              <a:rPr lang="en-US" sz="1100" b="1" cap="all" spc="600"/>
              <a:t>                 Jagrit Acharya (B001)</a:t>
            </a:r>
          </a:p>
          <a:p>
            <a:pPr marL="0" indent="0">
              <a:lnSpc>
                <a:spcPct val="140000"/>
              </a:lnSpc>
            </a:pPr>
            <a:endParaRPr lang="en-US" sz="1100" b="1" cap="all" spc="600"/>
          </a:p>
        </p:txBody>
      </p:sp>
      <p:pic>
        <p:nvPicPr>
          <p:cNvPr id="6" name="Picture Placeholder 5" descr="Text, whiteboard&#10;&#10;Description automatically generated">
            <a:extLst>
              <a:ext uri="{FF2B5EF4-FFF2-40B4-BE49-F238E27FC236}">
                <a16:creationId xmlns:a16="http://schemas.microsoft.com/office/drawing/2014/main" id="{B8285BFB-597E-4DA9-B455-5096A4D6B6EC}"/>
              </a:ext>
            </a:extLst>
          </p:cNvPr>
          <p:cNvPicPr>
            <a:picLocks noGrp="1" noChangeAspect="1"/>
          </p:cNvPicPr>
          <p:nvPr>
            <p:ph type="pic" sz="quarter" idx="13"/>
          </p:nvPr>
        </p:nvPicPr>
        <p:blipFill rotWithShape="1">
          <a:blip r:embed="rId2"/>
          <a:srcRect t="4910" r="1" b="3179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21514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p:nvSpPr>
          <p:cNvPr id="80" name="Rectangle 7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Rectangle 83">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9D7DE6C9-7278-4581-AA15-63E851C6BA42}"/>
              </a:ext>
            </a:extLst>
          </p:cNvPr>
          <p:cNvPicPr>
            <a:picLocks noChangeAspect="1"/>
          </p:cNvPicPr>
          <p:nvPr/>
        </p:nvPicPr>
        <p:blipFill rotWithShape="1">
          <a:blip r:embed="rId3"/>
          <a:srcRect l="14762" r="3461" b="1"/>
          <a:stretch/>
        </p:blipFill>
        <p:spPr>
          <a:xfrm>
            <a:off x="110703" y="82247"/>
            <a:ext cx="12191980" cy="6857990"/>
          </a:xfrm>
          <a:prstGeom prst="rect">
            <a:avLst/>
          </a:prstGeom>
        </p:spPr>
      </p:pic>
      <p:sp>
        <p:nvSpPr>
          <p:cNvPr id="86" name="Rectangle 85">
            <a:extLst>
              <a:ext uri="{FF2B5EF4-FFF2-40B4-BE49-F238E27FC236}">
                <a16:creationId xmlns:a16="http://schemas.microsoft.com/office/drawing/2014/main" id="{54F04D94-5D02-443B-801E-0CAC1D4EB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6400372"/>
            <a:ext cx="12192000" cy="456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57DA40C-10B8-4678-8433-AA03ED65E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oogle Shape;139;gce05a3d002_0_46"/>
          <p:cNvSpPr txBox="1">
            <a:spLocks noGrp="1"/>
          </p:cNvSpPr>
          <p:nvPr>
            <p:ph type="title"/>
          </p:nvPr>
        </p:nvSpPr>
        <p:spPr>
          <a:xfrm>
            <a:off x="751114" y="620486"/>
            <a:ext cx="5344886" cy="4062547"/>
          </a:xfrm>
          <a:prstGeom prst="rect">
            <a:avLst/>
          </a:prstGeom>
        </p:spPr>
        <p:txBody>
          <a:bodyPr spcFirstLastPara="1" vert="horz" lIns="0" tIns="0" rIns="0" bIns="0" rtlCol="0" anchor="b" anchorCtr="0">
            <a:normAutofit/>
          </a:bodyPr>
          <a:lstStyle/>
          <a:p>
            <a:br>
              <a:rPr lang="en-US" sz="4000" spc="750">
                <a:solidFill>
                  <a:schemeClr val="bg1"/>
                </a:solidFill>
              </a:rPr>
            </a:br>
            <a:r>
              <a:rPr lang="en-US" sz="4000" spc="750">
                <a:solidFill>
                  <a:schemeClr val="bg1"/>
                </a:solidFill>
              </a:rPr>
              <a:t>After Logout</a:t>
            </a:r>
            <a:br>
              <a:rPr lang="en-US" sz="4000" spc="750">
                <a:solidFill>
                  <a:schemeClr val="bg1"/>
                </a:solidFill>
              </a:rPr>
            </a:br>
            <a:endParaRPr lang="en-US" sz="4000" spc="750">
              <a:solidFill>
                <a:schemeClr val="bg1"/>
              </a:solidFill>
            </a:endParaRPr>
          </a:p>
        </p:txBody>
      </p:sp>
      <p:sp>
        <p:nvSpPr>
          <p:cNvPr id="90" name="Rectangle 89">
            <a:extLst>
              <a:ext uri="{FF2B5EF4-FFF2-40B4-BE49-F238E27FC236}">
                <a16:creationId xmlns:a16="http://schemas.microsoft.com/office/drawing/2014/main" id="{6FF3D9AA-2746-40BA-A174-3C45EA458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0BF160C-EC5F-45F5-9B8D-197AFA37B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D7D32C-3762-404A-A907-0C300B2F3646}"/>
              </a:ext>
            </a:extLst>
          </p:cNvPr>
          <p:cNvSpPr txBox="1"/>
          <p:nvPr/>
        </p:nvSpPr>
        <p:spPr>
          <a:xfrm>
            <a:off x="751114" y="6399518"/>
            <a:ext cx="8961120" cy="369332"/>
          </a:xfrm>
          <a:prstGeom prst="rect">
            <a:avLst/>
          </a:prstGeom>
          <a:noFill/>
        </p:spPr>
        <p:txBody>
          <a:bodyPr wrap="square" rtlCol="0">
            <a:spAutoFit/>
          </a:bodyPr>
          <a:lstStyle/>
          <a:p>
            <a:r>
              <a:rPr lang="en-US" sz="1800" u="sng" spc="750">
                <a:solidFill>
                  <a:schemeClr val="bg1"/>
                </a:solidFill>
                <a:sym typeface="Arial"/>
              </a:rPr>
              <a:t>(“http://127.0.0.1:8000/accounts/logout”)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9"/>
                                        </p:tgtEl>
                                        <p:attrNameLst>
                                          <p:attrName>style.visibility</p:attrName>
                                        </p:attrNameLst>
                                      </p:cBhvr>
                                      <p:to>
                                        <p:strVal val="visible"/>
                                      </p:to>
                                    </p:set>
                                    <p:animEffect transition="in" filter="fade">
                                      <p:cBhvr>
                                        <p:cTn id="7" dur="4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5"/>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8FA96985-DEAC-46A0-B70E-39A7B867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88F7DC0D-FB41-40DE-9A2A-1621F2F26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7371"/>
            <a:ext cx="12192001"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C56B1E5-8C40-4B38-9E01-086401F40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477235" y="4347947"/>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373BF372-AF59-4E6A-B507-99714F0DD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56575" y="5257371"/>
            <a:ext cx="10440504" cy="114660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3E51228A-E070-4CBB-B003-E1F8EB0AF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57371"/>
            <a:ext cx="7187949"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B61AB5B3-299F-402C-A990-BCBB37FE0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995425" y="2267026"/>
            <a:ext cx="1589874" cy="7570564"/>
          </a:xfrm>
          <a:prstGeom prst="rect">
            <a:avLst/>
          </a:prstGeom>
          <a:gradFill>
            <a:gsLst>
              <a:gs pos="16000">
                <a:schemeClr val="accent4">
                  <a:alpha val="0"/>
                </a:schemeClr>
              </a:gs>
              <a:gs pos="99000">
                <a:schemeClr val="accent4">
                  <a:alpha val="3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70CEE6E3-70B6-4693-8985-3413141EE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228" y="5257371"/>
            <a:ext cx="8129852" cy="1594273"/>
          </a:xfrm>
          <a:prstGeom prst="rect">
            <a:avLst/>
          </a:prstGeom>
          <a:gradFill>
            <a:gsLst>
              <a:gs pos="22000">
                <a:schemeClr val="accent2">
                  <a:alpha val="6000"/>
                </a:schemeClr>
              </a:gs>
              <a:gs pos="99000">
                <a:schemeClr val="accent2">
                  <a:alpha val="6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Google Shape;166;gce05a3d002_0_92"/>
          <p:cNvSpPr txBox="1">
            <a:spLocks noGrp="1"/>
          </p:cNvSpPr>
          <p:nvPr>
            <p:ph type="title"/>
          </p:nvPr>
        </p:nvSpPr>
        <p:spPr>
          <a:xfrm>
            <a:off x="6304495" y="6007925"/>
            <a:ext cx="5624909" cy="784035"/>
          </a:xfrm>
          <a:prstGeom prst="rect">
            <a:avLst/>
          </a:prstGeom>
        </p:spPr>
        <p:txBody>
          <a:bodyPr spcFirstLastPara="1" vert="horz" lIns="0" tIns="0" rIns="0" bIns="0" rtlCol="0" anchor="ctr" anchorCtr="0">
            <a:normAutofit fontScale="90000"/>
          </a:bodyPr>
          <a:lstStyle/>
          <a:p>
            <a:pPr>
              <a:lnSpc>
                <a:spcPct val="90000"/>
              </a:lnSpc>
              <a:buClr>
                <a:schemeClr val="dk1"/>
              </a:buClr>
              <a:buSzPts val="1100"/>
            </a:pPr>
            <a:r>
              <a:rPr lang="en-US" sz="2200" b="0" spc="750">
                <a:solidFill>
                  <a:schemeClr val="bg1"/>
                </a:solidFill>
                <a:latin typeface="Times New Roman" panose="02020603050405020304" pitchFamily="18" charset="0"/>
                <a:ea typeface="+mj-lt"/>
                <a:cs typeface="Times New Roman" panose="02020603050405020304" pitchFamily="18" charset="0"/>
                <a:sym typeface="Arial"/>
              </a:rPr>
              <a:t>(“</a:t>
            </a:r>
            <a:r>
              <a:rPr lang="en-US" sz="2200" b="0" spc="750">
                <a:solidFill>
                  <a:schemeClr val="bg1"/>
                </a:solidFill>
                <a:latin typeface="Times New Roman" panose="02020603050405020304" pitchFamily="18" charset="0"/>
                <a:ea typeface="+mj-lt"/>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HTTP://127.0.0.1:8000/DONATOR/DELETE</a:t>
            </a:r>
            <a:r>
              <a:rPr lang="en-US" sz="2200" b="0" spc="750">
                <a:solidFill>
                  <a:schemeClr val="bg1"/>
                </a:solidFill>
                <a:latin typeface="Times New Roman" panose="02020603050405020304" pitchFamily="18" charset="0"/>
                <a:ea typeface="+mj-lt"/>
                <a:cs typeface="Times New Roman" panose="02020603050405020304" pitchFamily="18" charset="0"/>
                <a:sym typeface="Arial"/>
              </a:rPr>
              <a:t>")</a:t>
            </a:r>
          </a:p>
          <a:p>
            <a:pPr>
              <a:lnSpc>
                <a:spcPct val="90000"/>
              </a:lnSpc>
              <a:buSzPts val="1100"/>
            </a:pPr>
            <a:endParaRPr lang="en-US" sz="1300" spc="750">
              <a:solidFill>
                <a:schemeClr val="bg1"/>
              </a:solidFill>
            </a:endParaRPr>
          </a:p>
          <a:p>
            <a:pPr>
              <a:lnSpc>
                <a:spcPct val="90000"/>
              </a:lnSpc>
              <a:spcAft>
                <a:spcPts val="1200"/>
              </a:spcAft>
              <a:buClr>
                <a:schemeClr val="dk1"/>
              </a:buClr>
              <a:buSzPts val="1100"/>
            </a:pPr>
            <a:r>
              <a:rPr lang="en-US" sz="1300" spc="750">
                <a:solidFill>
                  <a:schemeClr val="bg1"/>
                </a:solidFill>
                <a:sym typeface="Arial"/>
              </a:rPr>
              <a:t>              </a:t>
            </a:r>
            <a:endParaRPr lang="en-US" sz="1300" spc="750">
              <a:solidFill>
                <a:schemeClr val="bg1"/>
              </a:solidFill>
            </a:endParaRPr>
          </a:p>
        </p:txBody>
      </p:sp>
      <p:sp>
        <p:nvSpPr>
          <p:cNvPr id="22" name="TextBox 21">
            <a:extLst>
              <a:ext uri="{FF2B5EF4-FFF2-40B4-BE49-F238E27FC236}">
                <a16:creationId xmlns:a16="http://schemas.microsoft.com/office/drawing/2014/main" id="{70099D29-37D9-4796-A891-B869D088F75C}"/>
              </a:ext>
            </a:extLst>
          </p:cNvPr>
          <p:cNvSpPr txBox="1"/>
          <p:nvPr/>
        </p:nvSpPr>
        <p:spPr>
          <a:xfrm>
            <a:off x="746511" y="5434484"/>
            <a:ext cx="5274103" cy="1938992"/>
          </a:xfrm>
          <a:prstGeom prst="rect">
            <a:avLst/>
          </a:prstGeom>
          <a:noFill/>
        </p:spPr>
        <p:txBody>
          <a:bodyPr wrap="square">
            <a:spAutoFit/>
          </a:bodyPr>
          <a:lstStyle/>
          <a:p>
            <a:r>
              <a:rPr lang="en-US" sz="2400" b="1" spc="750">
                <a:solidFill>
                  <a:schemeClr val="bg1"/>
                </a:solidFill>
                <a:latin typeface="Times New Roman" panose="02020603050405020304" pitchFamily="18" charset="0"/>
                <a:cs typeface="Times New Roman" panose="02020603050405020304" pitchFamily="18" charset="0"/>
                <a:sym typeface="Arial"/>
              </a:rPr>
              <a:t> To delete your account from our database </a:t>
            </a:r>
            <a:r>
              <a:rPr lang="en-US" sz="2400" b="1" spc="750">
                <a:solidFill>
                  <a:schemeClr val="bg1"/>
                </a:solidFill>
                <a:latin typeface="Times New Roman" panose="02020603050405020304" pitchFamily="18" charset="0"/>
                <a:ea typeface="+mj-lt"/>
                <a:cs typeface="Times New Roman" panose="02020603050405020304" pitchFamily="18" charset="0"/>
                <a:sym typeface="Arial"/>
              </a:rPr>
              <a:t>                                                                          </a:t>
            </a:r>
            <a:endParaRPr lang="en-US" sz="2400" b="1">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DB0287F-3E4C-45A8-AF8D-330228C006DB}"/>
              </a:ext>
            </a:extLst>
          </p:cNvPr>
          <p:cNvPicPr>
            <a:picLocks noChangeAspect="1"/>
          </p:cNvPicPr>
          <p:nvPr/>
        </p:nvPicPr>
        <p:blipFill>
          <a:blip r:embed="rId4"/>
          <a:stretch>
            <a:fillRect/>
          </a:stretch>
        </p:blipFill>
        <p:spPr>
          <a:xfrm>
            <a:off x="1752818" y="0"/>
            <a:ext cx="8535591" cy="4944165"/>
          </a:xfrm>
          <a:prstGeom prst="rect">
            <a:avLst/>
          </a:prstGeom>
        </p:spPr>
      </p:pic>
      <p:sp>
        <p:nvSpPr>
          <p:cNvPr id="8" name="Arrow: Up 7">
            <a:extLst>
              <a:ext uri="{FF2B5EF4-FFF2-40B4-BE49-F238E27FC236}">
                <a16:creationId xmlns:a16="http://schemas.microsoft.com/office/drawing/2014/main" id="{57DCDF5D-CEF1-45A0-92A3-7F83B394C2BC}"/>
              </a:ext>
            </a:extLst>
          </p:cNvPr>
          <p:cNvSpPr/>
          <p:nvPr/>
        </p:nvSpPr>
        <p:spPr>
          <a:xfrm>
            <a:off x="9336022" y="1153551"/>
            <a:ext cx="689317" cy="647114"/>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p:nvSpPr>
          <p:cNvPr id="152" name="Rectangle 1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4" name="Rectangle 141">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43">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45">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47">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Shape 149">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2" name="Google Shape;132;gce05a3d002_0_53"/>
          <p:cNvSpPr txBox="1">
            <a:spLocks noGrp="1"/>
          </p:cNvSpPr>
          <p:nvPr>
            <p:ph type="title"/>
          </p:nvPr>
        </p:nvSpPr>
        <p:spPr>
          <a:xfrm>
            <a:off x="474243" y="681317"/>
            <a:ext cx="3236613" cy="3406187"/>
          </a:xfrm>
        </p:spPr>
        <p:txBody>
          <a:bodyPr spcFirstLastPara="1" vert="horz" lIns="0" tIns="0" rIns="0" bIns="0" rtlCol="0" anchor="b" anchorCtr="0">
            <a:normAutofit/>
          </a:bodyPr>
          <a:lstStyle/>
          <a:p>
            <a:pPr algn="r"/>
            <a:r>
              <a:rPr lang="en-US" spc="750">
                <a:solidFill>
                  <a:schemeClr val="bg1"/>
                </a:solidFill>
              </a:rPr>
              <a:t>Form for donating item </a:t>
            </a:r>
          </a:p>
        </p:txBody>
      </p:sp>
      <p:sp>
        <p:nvSpPr>
          <p:cNvPr id="133" name="Google Shape;133;gce05a3d002_0_53"/>
          <p:cNvSpPr txBox="1">
            <a:spLocks noGrp="1"/>
          </p:cNvSpPr>
          <p:nvPr>
            <p:ph type="body" sz="half" idx="2"/>
          </p:nvPr>
        </p:nvSpPr>
        <p:spPr>
          <a:xfrm>
            <a:off x="474243" y="4800600"/>
            <a:ext cx="3230603" cy="1538784"/>
          </a:xfrm>
        </p:spPr>
        <p:txBody>
          <a:bodyPr spcFirstLastPara="1" vert="horz" lIns="0" tIns="0" rIns="0" bIns="0" rtlCol="0" anchorCtr="0">
            <a:normAutofit/>
          </a:bodyPr>
          <a:lstStyle/>
          <a:p>
            <a:pPr lvl="0" algn="r">
              <a:lnSpc>
                <a:spcPct val="150000"/>
              </a:lnSpc>
              <a:spcAft>
                <a:spcPts val="1200"/>
              </a:spcAft>
              <a:buClr>
                <a:schemeClr val="dk1"/>
              </a:buClr>
              <a:buSzPts val="1100"/>
            </a:pPr>
            <a:r>
              <a:rPr lang="en-US" sz="1200" b="1" u="sng" cap="all" spc="600">
                <a:solidFill>
                  <a:schemeClr val="bg1"/>
                </a:solidFill>
              </a:rPr>
              <a:t>url(“http://127.0.0.1:8000/donator/create”)</a:t>
            </a:r>
            <a:endParaRPr lang="en-US" sz="1200" b="1" cap="all" spc="600">
              <a:solidFill>
                <a:schemeClr val="bg1"/>
              </a:solidFill>
            </a:endParaRPr>
          </a:p>
        </p:txBody>
      </p:sp>
      <p:pic>
        <p:nvPicPr>
          <p:cNvPr id="5" name="Picture 4" descr="Graphical user interface&#10;&#10;Description automatically generated">
            <a:extLst>
              <a:ext uri="{FF2B5EF4-FFF2-40B4-BE49-F238E27FC236}">
                <a16:creationId xmlns:a16="http://schemas.microsoft.com/office/drawing/2014/main" id="{307B001D-CF90-4E51-97C0-A8219986544B}"/>
              </a:ext>
            </a:extLst>
          </p:cNvPr>
          <p:cNvPicPr>
            <a:picLocks noChangeAspect="1"/>
          </p:cNvPicPr>
          <p:nvPr/>
        </p:nvPicPr>
        <p:blipFill>
          <a:blip r:embed="rId3"/>
          <a:stretch>
            <a:fillRect/>
          </a:stretch>
        </p:blipFill>
        <p:spPr>
          <a:xfrm>
            <a:off x="4503619" y="601208"/>
            <a:ext cx="7214138" cy="56630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useBgFill="1">
        <p:nvSpPr>
          <p:cNvPr id="159" name="Rectangle 15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6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Google Shape;152;gce05a3d002_0_78"/>
          <p:cNvSpPr txBox="1">
            <a:spLocks noGrp="1"/>
          </p:cNvSpPr>
          <p:nvPr>
            <p:ph type="title"/>
          </p:nvPr>
        </p:nvSpPr>
        <p:spPr>
          <a:xfrm>
            <a:off x="409518" y="586855"/>
            <a:ext cx="3258570" cy="3387497"/>
          </a:xfrm>
          <a:prstGeom prst="rect">
            <a:avLst/>
          </a:prstGeom>
        </p:spPr>
        <p:txBody>
          <a:bodyPr spcFirstLastPara="1" vert="horz" lIns="91425" tIns="45700" rIns="91425" bIns="45700" rtlCol="0" anchor="b" anchorCtr="0">
            <a:normAutofit/>
          </a:bodyPr>
          <a:lstStyle/>
          <a:p>
            <a:pPr>
              <a:lnSpc>
                <a:spcPct val="90000"/>
              </a:lnSpc>
              <a:spcBef>
                <a:spcPts val="1200"/>
              </a:spcBef>
              <a:spcAft>
                <a:spcPts val="1200"/>
              </a:spcAft>
              <a:buClr>
                <a:schemeClr val="dk1"/>
              </a:buClr>
              <a:buSzPts val="1100"/>
              <a:buFont typeface="Arial"/>
            </a:pPr>
            <a:r>
              <a:rPr lang="en-IN" sz="1800" b="1">
                <a:solidFill>
                  <a:schemeClr val="bg1"/>
                </a:solidFill>
                <a:latin typeface="Arial"/>
                <a:ea typeface="Arial"/>
                <a:cs typeface="Arial"/>
                <a:sym typeface="Arial"/>
              </a:rPr>
              <a:t>Showing the details of the donation item just created </a:t>
            </a:r>
            <a:br>
              <a:rPr lang="en-IN" sz="1800" b="1">
                <a:solidFill>
                  <a:schemeClr val="bg1"/>
                </a:solidFill>
                <a:latin typeface="Arial"/>
                <a:ea typeface="Arial"/>
                <a:cs typeface="Arial"/>
              </a:rPr>
            </a:br>
            <a:endParaRPr lang="en-IN" sz="1800" b="1">
              <a:solidFill>
                <a:schemeClr val="bg1"/>
              </a:solidFill>
              <a:latin typeface="Arial"/>
              <a:cs typeface="Arial"/>
            </a:endParaRPr>
          </a:p>
        </p:txBody>
      </p:sp>
      <p:sp>
        <p:nvSpPr>
          <p:cNvPr id="153" name="Google Shape;153;gce05a3d002_0_78"/>
          <p:cNvSpPr txBox="1">
            <a:spLocks noGrp="1"/>
          </p:cNvSpPr>
          <p:nvPr>
            <p:ph idx="1"/>
          </p:nvPr>
        </p:nvSpPr>
        <p:spPr>
          <a:xfrm>
            <a:off x="505883" y="4501533"/>
            <a:ext cx="3025303" cy="1616017"/>
          </a:xfrm>
          <a:prstGeom prst="rect">
            <a:avLst/>
          </a:prstGeom>
        </p:spPr>
        <p:txBody>
          <a:bodyPr spcFirstLastPara="1" vert="horz" lIns="91425" tIns="45700" rIns="91425" bIns="45700" rtlCol="0" anchor="ctr" anchorCtr="0">
            <a:noAutofit/>
          </a:bodyPr>
          <a:lstStyle/>
          <a:p>
            <a:pPr marL="0" indent="0">
              <a:spcBef>
                <a:spcPts val="1200"/>
              </a:spcBef>
              <a:spcAft>
                <a:spcPts val="1200"/>
              </a:spcAft>
              <a:buNone/>
            </a:pPr>
            <a:endParaRPr lang="en-IN" b="1">
              <a:latin typeface="Arial"/>
              <a:cs typeface="Arial"/>
            </a:endParaRPr>
          </a:p>
          <a:p>
            <a:pPr marL="0" indent="0">
              <a:spcBef>
                <a:spcPts val="1200"/>
              </a:spcBef>
              <a:spcAft>
                <a:spcPts val="1200"/>
              </a:spcAft>
              <a:buNone/>
            </a:pPr>
            <a:endParaRPr lang="en-IN" b="1">
              <a:latin typeface="Arial"/>
              <a:cs typeface="Arial"/>
            </a:endParaRPr>
          </a:p>
          <a:p>
            <a:pPr marL="0" indent="0">
              <a:spcBef>
                <a:spcPts val="1200"/>
              </a:spcBef>
              <a:spcAft>
                <a:spcPts val="1200"/>
              </a:spcAft>
              <a:buNone/>
            </a:pPr>
            <a:r>
              <a:rPr lang="en-IN" b="1">
                <a:solidFill>
                  <a:schemeClr val="bg1"/>
                </a:solidFill>
                <a:latin typeface="Arial"/>
                <a:cs typeface="Arial"/>
              </a:rPr>
              <a:t> (“http://127.0.0.1:8000/donator/13”)</a:t>
            </a:r>
            <a:endParaRPr lang="en-US">
              <a:solidFill>
                <a:schemeClr val="bg1"/>
              </a:solidFill>
            </a:endParaRPr>
          </a:p>
        </p:txBody>
      </p:sp>
      <p:pic>
        <p:nvPicPr>
          <p:cNvPr id="154" name="Google Shape;154;gce05a3d002_0_78"/>
          <p:cNvPicPr preferRelativeResize="0"/>
          <p:nvPr/>
        </p:nvPicPr>
        <p:blipFill rotWithShape="1">
          <a:blip r:embed="rId3"/>
          <a:srcRect l="15128" r="24436"/>
          <a:stretch/>
        </p:blipFill>
        <p:spPr>
          <a:xfrm>
            <a:off x="5957145" y="510966"/>
            <a:ext cx="4082498" cy="6857990"/>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p:nvSpPr>
          <p:cNvPr id="166" name="Rectangle 16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0" name="Rectangle 169">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Google Shape;161;gce05a3d002_0_85"/>
          <p:cNvPicPr preferRelativeResize="0"/>
          <p:nvPr/>
        </p:nvPicPr>
        <p:blipFill rotWithShape="1">
          <a:blip r:embed="rId3"/>
          <a:srcRect l="8654" r="5569" b="1"/>
          <a:stretch/>
        </p:blipFill>
        <p:spPr>
          <a:xfrm>
            <a:off x="-2" y="10"/>
            <a:ext cx="12192002" cy="6857990"/>
          </a:xfrm>
          <a:prstGeom prst="rect">
            <a:avLst/>
          </a:prstGeom>
          <a:noFill/>
        </p:spPr>
      </p:pic>
      <p:sp>
        <p:nvSpPr>
          <p:cNvPr id="172" name="Rectangle 171">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5071729"/>
            <a:ext cx="12192003" cy="1786490"/>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5071729"/>
            <a:ext cx="8153401" cy="1786269"/>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5071730"/>
            <a:ext cx="8115300" cy="1334505"/>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C538E4E5-4047-480A-BB9B-9AB54E86D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3120189" y="3385221"/>
            <a:ext cx="2497963" cy="4087997"/>
          </a:xfrm>
          <a:custGeom>
            <a:avLst/>
            <a:gdLst>
              <a:gd name="connsiteX0" fmla="*/ 2671045 w 2671045"/>
              <a:gd name="connsiteY0" fmla="*/ 8492 h 4371251"/>
              <a:gd name="connsiteX1" fmla="*/ 840176 w 2671045"/>
              <a:gd name="connsiteY1" fmla="*/ 4371251 h 4371251"/>
              <a:gd name="connsiteX2" fmla="*/ 650202 w 2671045"/>
              <a:gd name="connsiteY2" fmla="*/ 4185755 h 4371251"/>
              <a:gd name="connsiteX3" fmla="*/ 0 w 2671045"/>
              <a:gd name="connsiteY3" fmla="*/ 2502877 h 4371251"/>
              <a:gd name="connsiteX4" fmla="*/ 2502877 w 2671045"/>
              <a:gd name="connsiteY4" fmla="*/ 0 h 4371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045" h="4371251">
                <a:moveTo>
                  <a:pt x="2671045" y="8492"/>
                </a:moveTo>
                <a:lnTo>
                  <a:pt x="840176" y="4371251"/>
                </a:lnTo>
                <a:lnTo>
                  <a:pt x="650202" y="4185755"/>
                </a:lnTo>
                <a:cubicBezTo>
                  <a:pt x="246220" y="3741276"/>
                  <a:pt x="0" y="3150831"/>
                  <a:pt x="0" y="2502877"/>
                </a:cubicBezTo>
                <a:cubicBezTo>
                  <a:pt x="0" y="1120576"/>
                  <a:pt x="1120576" y="0"/>
                  <a:pt x="2502877" y="0"/>
                </a:cubicBezTo>
                <a:close/>
              </a:path>
            </a:pathLst>
          </a:custGeom>
          <a:gradFill>
            <a:gsLst>
              <a:gs pos="0">
                <a:schemeClr val="accent6">
                  <a:alpha val="0"/>
                </a:schemeClr>
              </a:gs>
              <a:gs pos="100000">
                <a:schemeClr val="accent6">
                  <a:lumMod val="60000"/>
                  <a:lumOff val="40000"/>
                  <a:alpha val="2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Google Shape;159;gce05a3d002_0_85"/>
          <p:cNvSpPr txBox="1">
            <a:spLocks noGrp="1"/>
          </p:cNvSpPr>
          <p:nvPr>
            <p:ph type="title"/>
          </p:nvPr>
        </p:nvSpPr>
        <p:spPr>
          <a:xfrm>
            <a:off x="954157" y="5271715"/>
            <a:ext cx="10145864" cy="715617"/>
          </a:xfrm>
          <a:prstGeom prst="rect">
            <a:avLst/>
          </a:prstGeom>
        </p:spPr>
        <p:txBody>
          <a:bodyPr spcFirstLastPara="1" vert="horz" lIns="0" tIns="0" rIns="0" bIns="0" rtlCol="0" anchor="b" anchorCtr="0">
            <a:normAutofit/>
          </a:bodyPr>
          <a:lstStyle/>
          <a:p>
            <a:pPr marL="0" lvl="0" indent="0">
              <a:lnSpc>
                <a:spcPct val="90000"/>
              </a:lnSpc>
              <a:spcAft>
                <a:spcPts val="0"/>
              </a:spcAft>
              <a:buClr>
                <a:schemeClr val="dk1"/>
              </a:buClr>
              <a:buSzPts val="1100"/>
            </a:pPr>
            <a:endParaRPr lang="en-US" sz="1700" u="sng" spc="750">
              <a:solidFill>
                <a:schemeClr val="bg1"/>
              </a:solidFill>
            </a:endParaRPr>
          </a:p>
          <a:p>
            <a:pPr>
              <a:lnSpc>
                <a:spcPct val="90000"/>
              </a:lnSpc>
            </a:pPr>
            <a:r>
              <a:rPr lang="en-US" sz="1700" spc="750">
                <a:solidFill>
                  <a:schemeClr val="bg1"/>
                </a:solidFill>
              </a:rPr>
              <a:t>This is used to show the info of any donation item </a:t>
            </a:r>
          </a:p>
        </p:txBody>
      </p:sp>
      <p:sp>
        <p:nvSpPr>
          <p:cNvPr id="160" name="Google Shape;160;gce05a3d002_0_85"/>
          <p:cNvSpPr txBox="1">
            <a:spLocks noGrp="1"/>
          </p:cNvSpPr>
          <p:nvPr>
            <p:ph idx="1"/>
          </p:nvPr>
        </p:nvSpPr>
        <p:spPr>
          <a:xfrm>
            <a:off x="954157" y="6098649"/>
            <a:ext cx="9866244" cy="302151"/>
          </a:xfrm>
          <a:prstGeom prst="rect">
            <a:avLst/>
          </a:prstGeom>
        </p:spPr>
        <p:txBody>
          <a:bodyPr spcFirstLastPara="1" vert="horz" lIns="0" tIns="0" rIns="0" bIns="0" rtlCol="0" anchorCtr="0">
            <a:normAutofit fontScale="47500" lnSpcReduction="20000"/>
          </a:bodyPr>
          <a:lstStyle/>
          <a:p>
            <a:pPr marL="0" lvl="0" indent="0">
              <a:lnSpc>
                <a:spcPct val="140000"/>
              </a:lnSpc>
              <a:spcAft>
                <a:spcPts val="1200"/>
              </a:spcAft>
              <a:buClr>
                <a:schemeClr val="dk1"/>
              </a:buClr>
              <a:buSzPts val="1100"/>
              <a:buNone/>
            </a:pPr>
            <a:r>
              <a:rPr lang="en-US" sz="300" b="1" u="sng" cap="all" spc="600">
                <a:solidFill>
                  <a:schemeClr val="bg1"/>
                </a:solidFill>
                <a:sym typeface="Arial"/>
              </a:rPr>
              <a:t>(“http://127.0.0.1:8000/donator/12/info”)</a:t>
            </a:r>
            <a:endParaRPr lang="en-US" sz="300" b="1" cap="all" spc="6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6"/>
        <p:cNvGrpSpPr/>
        <p:nvPr/>
      </p:nvGrpSpPr>
      <p:grpSpPr>
        <a:xfrm>
          <a:off x="0" y="0"/>
          <a:ext cx="0" cy="0"/>
          <a:chOff x="0" y="0"/>
          <a:chExt cx="0" cy="0"/>
        </a:xfrm>
      </p:grpSpPr>
      <p:sp useBgFill="1">
        <p:nvSpPr>
          <p:cNvPr id="287" name="Rectangle 19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9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93">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9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9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7" name="Google Shape;187;gce05a3d002_0_117"/>
          <p:cNvSpPr txBox="1">
            <a:spLocks noGrp="1"/>
          </p:cNvSpPr>
          <p:nvPr>
            <p:ph type="title"/>
          </p:nvPr>
        </p:nvSpPr>
        <p:spPr>
          <a:xfrm>
            <a:off x="409518" y="586855"/>
            <a:ext cx="3258570" cy="3387497"/>
          </a:xfrm>
          <a:prstGeom prst="rect">
            <a:avLst/>
          </a:prstGeom>
        </p:spPr>
        <p:txBody>
          <a:bodyPr spcFirstLastPara="1" vert="horz" lIns="91425" tIns="45700" rIns="91425" bIns="45700" rtlCol="0" anchor="b" anchorCtr="0">
            <a:normAutofit/>
          </a:bodyPr>
          <a:lstStyle/>
          <a:p>
            <a:pPr algn="r">
              <a:lnSpc>
                <a:spcPct val="90000"/>
              </a:lnSpc>
            </a:pPr>
            <a:r>
              <a:rPr lang="en-IN" sz="2200">
                <a:solidFill>
                  <a:schemeClr val="bg1"/>
                </a:solidFill>
                <a:latin typeface="Century Gothic"/>
                <a:ea typeface="+mj-lt"/>
                <a:cs typeface="Arial"/>
              </a:rPr>
              <a:t>"Show </a:t>
            </a:r>
            <a:r>
              <a:rPr lang="en-IN" sz="2200" err="1">
                <a:solidFill>
                  <a:schemeClr val="bg1"/>
                </a:solidFill>
                <a:latin typeface="Century Gothic"/>
                <a:ea typeface="+mj-lt"/>
                <a:cs typeface="Arial"/>
              </a:rPr>
              <a:t>All_items</a:t>
            </a:r>
            <a:r>
              <a:rPr lang="en-IN" sz="2200">
                <a:solidFill>
                  <a:schemeClr val="bg1"/>
                </a:solidFill>
                <a:latin typeface="Century Gothic"/>
                <a:ea typeface="+mj-lt"/>
                <a:cs typeface="Arial"/>
              </a:rPr>
              <a:t>"  will show you all the donation items</a:t>
            </a:r>
            <a:br>
              <a:rPr lang="en-IN" sz="2200">
                <a:solidFill>
                  <a:schemeClr val="bg1"/>
                </a:solidFill>
                <a:latin typeface="Century Gothic"/>
                <a:ea typeface="+mj-lt"/>
                <a:cs typeface="Arial"/>
              </a:rPr>
            </a:br>
            <a:br>
              <a:rPr lang="en-IN" sz="2200">
                <a:solidFill>
                  <a:schemeClr val="bg1"/>
                </a:solidFill>
                <a:latin typeface="Century Gothic"/>
                <a:ea typeface="+mj-lt"/>
                <a:cs typeface="Arial"/>
              </a:rPr>
            </a:br>
            <a:r>
              <a:rPr lang="en-IN" sz="2200" b="1" u="sng">
                <a:solidFill>
                  <a:schemeClr val="bg1"/>
                </a:solidFill>
                <a:latin typeface="Century Gothic"/>
                <a:ea typeface="+mj-lt"/>
                <a:cs typeface="Arial"/>
              </a:rPr>
              <a:t>("http://127.0.0.1:8000/</a:t>
            </a:r>
            <a:r>
              <a:rPr lang="en-IN" sz="2200" b="1" u="sng" err="1">
                <a:solidFill>
                  <a:schemeClr val="bg1"/>
                </a:solidFill>
                <a:latin typeface="Century Gothic"/>
                <a:ea typeface="+mj-lt"/>
                <a:cs typeface="Arial"/>
              </a:rPr>
              <a:t>ngo</a:t>
            </a:r>
            <a:r>
              <a:rPr lang="en-IN" sz="2200" b="1" u="sng">
                <a:solidFill>
                  <a:schemeClr val="bg1"/>
                </a:solidFill>
                <a:latin typeface="Century Gothic"/>
                <a:ea typeface="+mj-lt"/>
                <a:cs typeface="Arial"/>
              </a:rPr>
              <a:t>/</a:t>
            </a:r>
            <a:r>
              <a:rPr lang="en-IN" sz="2200" b="1" u="sng" err="1">
                <a:solidFill>
                  <a:schemeClr val="bg1"/>
                </a:solidFill>
                <a:latin typeface="Century Gothic"/>
                <a:ea typeface="+mj-lt"/>
                <a:cs typeface="Arial"/>
              </a:rPr>
              <a:t>displayitem</a:t>
            </a:r>
            <a:r>
              <a:rPr lang="en-IN" sz="2200" b="1" u="sng">
                <a:solidFill>
                  <a:schemeClr val="bg1"/>
                </a:solidFill>
                <a:latin typeface="Century Gothic"/>
                <a:ea typeface="+mj-lt"/>
                <a:cs typeface="Arial"/>
              </a:rPr>
              <a:t>")</a:t>
            </a:r>
            <a:r>
              <a:rPr lang="en-IN" sz="2200">
                <a:solidFill>
                  <a:schemeClr val="bg1"/>
                </a:solidFill>
                <a:latin typeface="Century Gothic"/>
                <a:ea typeface="+mj-lt"/>
                <a:cs typeface="Arial"/>
              </a:rPr>
              <a:t>         </a:t>
            </a:r>
            <a:endParaRPr lang="en-IN" sz="2200">
              <a:solidFill>
                <a:schemeClr val="bg1"/>
              </a:solidFill>
              <a:latin typeface="Arial"/>
              <a:ea typeface="+mj-lt"/>
              <a:cs typeface="Arial"/>
            </a:endParaRPr>
          </a:p>
          <a:p>
            <a:pPr algn="r">
              <a:lnSpc>
                <a:spcPct val="90000"/>
              </a:lnSpc>
              <a:spcBef>
                <a:spcPts val="1200"/>
              </a:spcBef>
              <a:spcAft>
                <a:spcPts val="1200"/>
              </a:spcAft>
              <a:buSzPts val="1100"/>
            </a:pPr>
            <a:endParaRPr lang="en-IN" sz="2200">
              <a:solidFill>
                <a:schemeClr val="bg1"/>
              </a:solidFill>
              <a:latin typeface="Arial"/>
              <a:ea typeface="+mj-lt"/>
              <a:cs typeface="Arial"/>
            </a:endParaRPr>
          </a:p>
        </p:txBody>
      </p:sp>
      <p:sp>
        <p:nvSpPr>
          <p:cNvPr id="188" name="Google Shape;188;gce05a3d002_0_117"/>
          <p:cNvSpPr txBox="1">
            <a:spLocks noGrp="1"/>
          </p:cNvSpPr>
          <p:nvPr>
            <p:ph idx="1"/>
          </p:nvPr>
        </p:nvSpPr>
        <p:spPr>
          <a:xfrm>
            <a:off x="4581727" y="833535"/>
            <a:ext cx="3025303" cy="5361991"/>
          </a:xfrm>
          <a:prstGeom prst="rect">
            <a:avLst/>
          </a:prstGeom>
        </p:spPr>
        <p:txBody>
          <a:bodyPr spcFirstLastPara="1" lIns="91425" tIns="45700" rIns="91425" bIns="45700" anchor="ctr" anchorCtr="0">
            <a:normAutofit/>
          </a:bodyPr>
          <a:lstStyle/>
          <a:p>
            <a:pPr marL="0" lvl="0" indent="0" rtl="0">
              <a:spcBef>
                <a:spcPts val="1200"/>
              </a:spcBef>
              <a:spcAft>
                <a:spcPts val="0"/>
              </a:spcAft>
              <a:buNone/>
            </a:pPr>
            <a:endParaRPr lang="en-IN" sz="1600">
              <a:latin typeface="Arial"/>
              <a:ea typeface="Arial"/>
              <a:cs typeface="Arial"/>
            </a:endParaRPr>
          </a:p>
          <a:p>
            <a:pPr marL="0" lvl="0" indent="0" rtl="0">
              <a:spcBef>
                <a:spcPts val="1200"/>
              </a:spcBef>
              <a:spcAft>
                <a:spcPts val="1200"/>
              </a:spcAft>
              <a:buClr>
                <a:schemeClr val="dk1"/>
              </a:buClr>
              <a:buSzPts val="1100"/>
              <a:buFont typeface="Arial"/>
              <a:buNone/>
            </a:pPr>
            <a:endParaRPr lang="en-IN" sz="1600">
              <a:latin typeface="Arial"/>
              <a:ea typeface="Arial"/>
              <a:cs typeface="Arial"/>
              <a:sym typeface="Arial"/>
            </a:endParaRPr>
          </a:p>
        </p:txBody>
      </p:sp>
      <p:pic>
        <p:nvPicPr>
          <p:cNvPr id="189" name="Google Shape;189;gce05a3d002_0_117"/>
          <p:cNvPicPr preferRelativeResize="0"/>
          <p:nvPr/>
        </p:nvPicPr>
        <p:blipFill rotWithShape="1">
          <a:blip r:embed="rId3"/>
          <a:srcRect l="34597" r="28049" b="1"/>
          <a:stretch/>
        </p:blipFill>
        <p:spPr>
          <a:xfrm>
            <a:off x="7160455" y="10"/>
            <a:ext cx="5031545" cy="685799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121" name="Rectangle 12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5" name="Rectangle 124">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gce05a3d002_0_110"/>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a:lnSpc>
                <a:spcPct val="90000"/>
              </a:lnSpc>
              <a:spcAft>
                <a:spcPts val="1200"/>
              </a:spcAft>
            </a:pPr>
            <a:r>
              <a:rPr lang="en-US" sz="2000" spc="750">
                <a:solidFill>
                  <a:schemeClr val="bg1"/>
                </a:solidFill>
              </a:rPr>
              <a:t>To create a new NGO(press Ngo_create) </a:t>
            </a:r>
          </a:p>
        </p:txBody>
      </p:sp>
      <p:pic>
        <p:nvPicPr>
          <p:cNvPr id="2" name="Google Shape;196;gce05a3d002_0_124" descr="Graphical user interface&#10;&#10;Description automatically generated">
            <a:extLst>
              <a:ext uri="{FF2B5EF4-FFF2-40B4-BE49-F238E27FC236}">
                <a16:creationId xmlns:a16="http://schemas.microsoft.com/office/drawing/2014/main" id="{9CA8CEC0-C32C-4225-9536-AA7756EAC492}"/>
              </a:ext>
            </a:extLst>
          </p:cNvPr>
          <p:cNvPicPr preferRelativeResize="0"/>
          <p:nvPr/>
        </p:nvPicPr>
        <p:blipFill>
          <a:blip r:embed="rId3"/>
          <a:stretch>
            <a:fillRect/>
          </a:stretch>
        </p:blipFill>
        <p:spPr>
          <a:xfrm>
            <a:off x="1861241" y="457200"/>
            <a:ext cx="8476242" cy="4407647"/>
          </a:xfrm>
          <a:prstGeom prst="rect">
            <a:avLst/>
          </a:prstGeom>
          <a:noFill/>
        </p:spPr>
      </p:pic>
      <p:sp>
        <p:nvSpPr>
          <p:cNvPr id="3" name="TextBox 2">
            <a:extLst>
              <a:ext uri="{FF2B5EF4-FFF2-40B4-BE49-F238E27FC236}">
                <a16:creationId xmlns:a16="http://schemas.microsoft.com/office/drawing/2014/main" id="{27542BA7-88EF-4A43-A44C-239BF2FA1E97}"/>
              </a:ext>
            </a:extLst>
          </p:cNvPr>
          <p:cNvSpPr txBox="1"/>
          <p:nvPr/>
        </p:nvSpPr>
        <p:spPr>
          <a:xfrm>
            <a:off x="8474205" y="5448309"/>
            <a:ext cx="343496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IN" sz="2400" b="1">
                <a:solidFill>
                  <a:schemeClr val="bg1"/>
                </a:solidFill>
                <a:latin typeface="Arial"/>
              </a:rPr>
              <a:t>(“</a:t>
            </a:r>
            <a:r>
              <a:rPr lang="en-IN" sz="2400" b="1">
                <a:solidFill>
                  <a:schemeClr val="bg1"/>
                </a:solidFill>
                <a:latin typeface="Arial"/>
                <a:cs typeface="Segoe UI"/>
                <a:hlinkClick r:id="rId4">
                  <a:extLst>
                    <a:ext uri="{A12FA001-AC4F-418D-AE19-62706E023703}">
                      <ahyp:hlinkClr xmlns:ahyp="http://schemas.microsoft.com/office/drawing/2018/hyperlinkcolor" val="tx"/>
                    </a:ext>
                  </a:extLst>
                </a:hlinkClick>
              </a:rPr>
              <a:t>http://127.0.0.1:8000/ngo/help</a:t>
            </a:r>
            <a:r>
              <a:rPr lang="en-IN" sz="2400" b="1">
                <a:solidFill>
                  <a:schemeClr val="bg1"/>
                </a:solidFill>
                <a:latin typeface="Arial"/>
              </a:rPr>
              <a:t>”)</a:t>
            </a:r>
            <a:endParaRPr lang="en-US" sz="2400">
              <a:solidFill>
                <a:schemeClr val="bg1"/>
              </a:solidFill>
            </a:endParaRPr>
          </a:p>
        </p:txBody>
      </p:sp>
    </p:spTree>
    <p:extLst>
      <p:ext uri="{BB962C8B-B14F-4D97-AF65-F5344CB8AC3E}">
        <p14:creationId xmlns:p14="http://schemas.microsoft.com/office/powerpoint/2010/main" val="3319760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p:nvSpPr>
          <p:cNvPr id="102" name="Rectangle 10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6" name="Rectangle 105">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Google Shape;159;gce05a3d002_0_85"/>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marL="0" lvl="0" indent="0">
              <a:lnSpc>
                <a:spcPct val="90000"/>
              </a:lnSpc>
              <a:spcAft>
                <a:spcPts val="0"/>
              </a:spcAft>
              <a:buClr>
                <a:schemeClr val="dk1"/>
              </a:buClr>
              <a:buSzPts val="1100"/>
            </a:pPr>
            <a:r>
              <a:rPr lang="en-US" sz="2400">
                <a:solidFill>
                  <a:srgbClr val="EBEBEB"/>
                </a:solidFill>
              </a:rPr>
              <a:t>Just after creating the NGO this is the preview</a:t>
            </a:r>
            <a:endParaRPr lang="en-US" sz="2200" spc="750">
              <a:solidFill>
                <a:schemeClr val="bg1"/>
              </a:solidFill>
            </a:endParaRPr>
          </a:p>
        </p:txBody>
      </p:sp>
      <p:sp>
        <p:nvSpPr>
          <p:cNvPr id="160" name="Google Shape;160;gce05a3d002_0_85"/>
          <p:cNvSpPr txBox="1">
            <a:spLocks noGrp="1"/>
          </p:cNvSpPr>
          <p:nvPr>
            <p:ph idx="1"/>
          </p:nvPr>
        </p:nvSpPr>
        <p:spPr>
          <a:xfrm>
            <a:off x="8160126" y="5643349"/>
            <a:ext cx="3574674" cy="780914"/>
          </a:xfrm>
          <a:prstGeom prst="rect">
            <a:avLst/>
          </a:prstGeom>
        </p:spPr>
        <p:txBody>
          <a:bodyPr spcFirstLastPara="1" vert="horz" lIns="0" tIns="0" rIns="0" bIns="0" rtlCol="0" anchor="ctr" anchorCtr="0">
            <a:noAutofit/>
          </a:bodyPr>
          <a:lstStyle/>
          <a:p>
            <a:pPr algn="l"/>
            <a:r>
              <a:rPr lang="en-US" sz="2400" b="1">
                <a:solidFill>
                  <a:schemeClr val="bg1"/>
                </a:solidFill>
                <a:latin typeface="Times New Roman" panose="02020603050405020304" pitchFamily="18" charset="0"/>
                <a:ea typeface="+mn-lt"/>
                <a:cs typeface="Times New Roman" panose="02020603050405020304" pitchFamily="18" charset="0"/>
              </a:rPr>
              <a:t>http://127.0.0.1:8000/ngo/19/info2</a:t>
            </a:r>
            <a:endParaRPr lang="en-US" sz="2400" b="1">
              <a:solidFill>
                <a:schemeClr val="bg1"/>
              </a:solidFill>
              <a:latin typeface="Times New Roman" panose="02020603050405020304" pitchFamily="18" charset="0"/>
              <a:cs typeface="Times New Roman" panose="02020603050405020304" pitchFamily="18" charset="0"/>
            </a:endParaRPr>
          </a:p>
        </p:txBody>
      </p:sp>
      <p:pic>
        <p:nvPicPr>
          <p:cNvPr id="19" name="Picture 5" descr="Text&#10;&#10;Description automatically generated">
            <a:extLst>
              <a:ext uri="{FF2B5EF4-FFF2-40B4-BE49-F238E27FC236}">
                <a16:creationId xmlns:a16="http://schemas.microsoft.com/office/drawing/2014/main" id="{015ABF15-4E4B-4497-A33F-471037C578C7}"/>
              </a:ext>
            </a:extLst>
          </p:cNvPr>
          <p:cNvPicPr>
            <a:picLocks noChangeAspect="1"/>
          </p:cNvPicPr>
          <p:nvPr/>
        </p:nvPicPr>
        <p:blipFill>
          <a:blip r:embed="rId3"/>
          <a:stretch>
            <a:fillRect/>
          </a:stretch>
        </p:blipFill>
        <p:spPr>
          <a:xfrm>
            <a:off x="1532030" y="157564"/>
            <a:ext cx="9501750" cy="5014296"/>
          </a:xfrm>
          <a:prstGeom prst="rect">
            <a:avLst/>
          </a:prstGeom>
        </p:spPr>
      </p:pic>
    </p:spTree>
    <p:extLst>
      <p:ext uri="{BB962C8B-B14F-4D97-AF65-F5344CB8AC3E}">
        <p14:creationId xmlns:p14="http://schemas.microsoft.com/office/powerpoint/2010/main" val="317336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2"/>
        <p:cNvGrpSpPr/>
        <p:nvPr/>
      </p:nvGrpSpPr>
      <p:grpSpPr>
        <a:xfrm>
          <a:off x="0" y="0"/>
          <a:ext cx="0" cy="0"/>
          <a:chOff x="0" y="0"/>
          <a:chExt cx="0" cy="0"/>
        </a:xfrm>
      </p:grpSpPr>
      <p:sp>
        <p:nvSpPr>
          <p:cNvPr id="237" name="Rectangle 23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1" name="Rectangle 24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Rectangle 24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oogle Shape;173;gce05a3d002_0_103"/>
          <p:cNvSpPr txBox="1">
            <a:spLocks noGrp="1"/>
          </p:cNvSpPr>
          <p:nvPr>
            <p:ph type="title"/>
          </p:nvPr>
        </p:nvSpPr>
        <p:spPr>
          <a:xfrm>
            <a:off x="482327" y="5508846"/>
            <a:ext cx="5751325" cy="1054645"/>
          </a:xfrm>
          <a:prstGeom prst="rect">
            <a:avLst/>
          </a:prstGeom>
        </p:spPr>
        <p:txBody>
          <a:bodyPr spcFirstLastPara="1" vert="horz" lIns="0" tIns="0" rIns="0" bIns="0" rtlCol="0" anchor="ctr" anchorCtr="0">
            <a:noAutofit/>
          </a:bodyPr>
          <a:lstStyle/>
          <a:p>
            <a:pPr>
              <a:lnSpc>
                <a:spcPct val="90000"/>
              </a:lnSpc>
              <a:buClr>
                <a:schemeClr val="dk1"/>
              </a:buClr>
              <a:buSzPts val="1100"/>
            </a:pPr>
            <a:br>
              <a:rPr lang="en-US" sz="2000" spc="750"/>
            </a:br>
            <a:br>
              <a:rPr lang="en-US" sz="2000" spc="750"/>
            </a:br>
            <a:br>
              <a:rPr lang="en-US" sz="2000" spc="750"/>
            </a:br>
            <a:r>
              <a:rPr lang="en-US" sz="2000" spc="750">
                <a:solidFill>
                  <a:schemeClr val="bg1"/>
                </a:solidFill>
              </a:rPr>
              <a:t>                            </a:t>
            </a:r>
            <a:br>
              <a:rPr lang="en-US" sz="2000" spc="750"/>
            </a:br>
            <a:r>
              <a:rPr lang="en-US" sz="2000" spc="750">
                <a:solidFill>
                  <a:schemeClr val="bg1"/>
                </a:solidFill>
              </a:rPr>
              <a:t>                       </a:t>
            </a:r>
            <a:br>
              <a:rPr lang="en-US" sz="2000" spc="750"/>
            </a:br>
            <a:r>
              <a:rPr lang="en-US" sz="2000" spc="750">
                <a:solidFill>
                  <a:schemeClr val="bg1"/>
                </a:solidFill>
              </a:rPr>
              <a:t>To show all Ngo As per your location </a:t>
            </a:r>
            <a:br>
              <a:rPr lang="en-US" sz="2000" spc="750"/>
            </a:br>
            <a:br>
              <a:rPr lang="en-US" sz="2000" spc="750"/>
            </a:br>
            <a:r>
              <a:rPr lang="en-US" sz="2000" spc="750">
                <a:solidFill>
                  <a:schemeClr val="bg1"/>
                </a:solidFill>
              </a:rPr>
              <a:t>                     </a:t>
            </a:r>
            <a:br>
              <a:rPr lang="en-US" sz="2000" spc="750"/>
            </a:br>
            <a:r>
              <a:rPr lang="en-US" sz="2000" spc="750">
                <a:solidFill>
                  <a:schemeClr val="bg1"/>
                </a:solidFill>
              </a:rPr>
              <a:t>                                        </a:t>
            </a:r>
          </a:p>
          <a:p>
            <a:pPr>
              <a:lnSpc>
                <a:spcPct val="90000"/>
              </a:lnSpc>
              <a:spcAft>
                <a:spcPts val="1200"/>
              </a:spcAft>
              <a:buSzPts val="1100"/>
            </a:pPr>
            <a:endParaRPr lang="en-US" sz="2000" spc="750">
              <a:solidFill>
                <a:schemeClr val="bg1"/>
              </a:solidFill>
            </a:endParaRPr>
          </a:p>
        </p:txBody>
      </p:sp>
      <p:pic>
        <p:nvPicPr>
          <p:cNvPr id="175" name="Google Shape;175;gce05a3d002_0_103"/>
          <p:cNvPicPr preferRelativeResize="0"/>
          <p:nvPr/>
        </p:nvPicPr>
        <p:blipFill rotWithShape="1">
          <a:blip r:embed="rId3"/>
          <a:srcRect l="14217" r="-1" b="-1"/>
          <a:stretch/>
        </p:blipFill>
        <p:spPr>
          <a:xfrm>
            <a:off x="2181209" y="457200"/>
            <a:ext cx="7836307" cy="4407647"/>
          </a:xfrm>
          <a:prstGeom prst="rect">
            <a:avLst/>
          </a:prstGeom>
          <a:noFill/>
        </p:spPr>
      </p:pic>
      <p:sp>
        <p:nvSpPr>
          <p:cNvPr id="40" name="TextBox 39">
            <a:extLst>
              <a:ext uri="{FF2B5EF4-FFF2-40B4-BE49-F238E27FC236}">
                <a16:creationId xmlns:a16="http://schemas.microsoft.com/office/drawing/2014/main" id="{B684306A-13C1-4DCA-9591-E86AE0D43BE9}"/>
              </a:ext>
            </a:extLst>
          </p:cNvPr>
          <p:cNvSpPr txBox="1"/>
          <p:nvPr/>
        </p:nvSpPr>
        <p:spPr>
          <a:xfrm>
            <a:off x="8069859" y="5415797"/>
            <a:ext cx="4102428" cy="1323439"/>
          </a:xfrm>
          <a:prstGeom prst="rect">
            <a:avLst/>
          </a:prstGeom>
          <a:noFill/>
        </p:spPr>
        <p:txBody>
          <a:bodyPr wrap="square">
            <a:spAutoFit/>
          </a:bodyPr>
          <a:lstStyle/>
          <a:p>
            <a:r>
              <a:rPr lang="en-US" sz="2000" b="1" spc="750">
                <a:solidFill>
                  <a:schemeClr val="bg1"/>
                </a:solidFill>
                <a:latin typeface="Times New Roman" panose="02020603050405020304" pitchFamily="18" charset="0"/>
                <a:cs typeface="Times New Roman" panose="02020603050405020304" pitchFamily="18" charset="0"/>
              </a:rPr>
              <a:t> ("http://127.0.0.1:8000/</a:t>
            </a:r>
            <a:r>
              <a:rPr lang="en-US" sz="2000" b="1" spc="750" err="1">
                <a:solidFill>
                  <a:schemeClr val="bg1"/>
                </a:solidFill>
                <a:latin typeface="Times New Roman" panose="02020603050405020304" pitchFamily="18" charset="0"/>
                <a:cs typeface="Times New Roman" panose="02020603050405020304" pitchFamily="18" charset="0"/>
              </a:rPr>
              <a:t>ngo</a:t>
            </a:r>
            <a:r>
              <a:rPr lang="en-US" sz="2000" b="1" spc="750">
                <a:solidFill>
                  <a:schemeClr val="bg1"/>
                </a:solidFill>
                <a:latin typeface="Times New Roman" panose="02020603050405020304" pitchFamily="18" charset="0"/>
                <a:cs typeface="Times New Roman" panose="02020603050405020304" pitchFamily="18" charset="0"/>
              </a:rPr>
              <a:t>/homes")</a:t>
            </a:r>
            <a:br>
              <a:rPr lang="en-US" sz="2000" b="1" spc="750">
                <a:latin typeface="Times New Roman" panose="02020603050405020304" pitchFamily="18" charset="0"/>
                <a:cs typeface="Times New Roman" panose="02020603050405020304" pitchFamily="18" charset="0"/>
              </a:rPr>
            </a:br>
            <a:r>
              <a:rPr lang="en-US" sz="2000" b="1" spc="750">
                <a:solidFill>
                  <a:schemeClr val="bg1"/>
                </a:solidFill>
                <a:latin typeface="Times New Roman" panose="02020603050405020304" pitchFamily="18" charset="0"/>
                <a:cs typeface="Times New Roman" panose="02020603050405020304" pitchFamily="18" charset="0"/>
              </a:rPr>
              <a:t> </a:t>
            </a:r>
            <a:endParaRPr lang="en-US" sz="2000" b="1">
              <a:latin typeface="Times New Roman" panose="02020603050405020304" pitchFamily="18" charset="0"/>
              <a:cs typeface="Times New Roman" panose="02020603050405020304" pitchFamily="18" charset="0"/>
            </a:endParaRPr>
          </a:p>
        </p:txBody>
      </p:sp>
      <p:sp>
        <p:nvSpPr>
          <p:cNvPr id="5" name="Arrow: Left 4">
            <a:extLst>
              <a:ext uri="{FF2B5EF4-FFF2-40B4-BE49-F238E27FC236}">
                <a16:creationId xmlns:a16="http://schemas.microsoft.com/office/drawing/2014/main" id="{4F64E26B-642D-4D39-B590-A6CA2650C376}"/>
              </a:ext>
            </a:extLst>
          </p:cNvPr>
          <p:cNvSpPr/>
          <p:nvPr/>
        </p:nvSpPr>
        <p:spPr>
          <a:xfrm>
            <a:off x="6639951" y="928468"/>
            <a:ext cx="450065" cy="225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73"/>
                                        </p:tgtEl>
                                        <p:attrNameLst>
                                          <p:attrName>style.visibility</p:attrName>
                                        </p:attrNameLst>
                                      </p:cBhvr>
                                      <p:to>
                                        <p:strVal val="visible"/>
                                      </p:to>
                                    </p:set>
                                    <p:animEffect transition="in" filter="fade">
                                      <p:cBhvr>
                                        <p:cTn id="7" dur="4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123" name="Rectangle 12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7" name="Rectangle 126">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gce05a3d002_0_110"/>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a:lnSpc>
                <a:spcPct val="90000"/>
              </a:lnSpc>
              <a:spcAft>
                <a:spcPts val="1200"/>
              </a:spcAft>
              <a:buClr>
                <a:schemeClr val="dk1"/>
              </a:buClr>
              <a:buSzPts val="1100"/>
            </a:pPr>
            <a:r>
              <a:rPr lang="en-US" sz="3200" spc="750">
                <a:solidFill>
                  <a:schemeClr val="bg1"/>
                </a:solidFill>
              </a:rPr>
              <a:t>After pressing show ngo button</a:t>
            </a:r>
          </a:p>
        </p:txBody>
      </p:sp>
      <p:pic>
        <p:nvPicPr>
          <p:cNvPr id="182" name="Google Shape;182;gce05a3d002_0_110"/>
          <p:cNvPicPr preferRelativeResize="0"/>
          <p:nvPr/>
        </p:nvPicPr>
        <p:blipFill>
          <a:blip r:embed="rId3"/>
          <a:stretch>
            <a:fillRect/>
          </a:stretch>
        </p:blipFill>
        <p:spPr>
          <a:xfrm>
            <a:off x="1669567" y="457200"/>
            <a:ext cx="8859590" cy="440764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1112752" y="2433711"/>
            <a:ext cx="2942210" cy="1151006"/>
          </a:xfrm>
          <a:prstGeom prst="rect">
            <a:avLst/>
          </a:prstGeom>
        </p:spPr>
        <p:txBody>
          <a:bodyPr spcFirstLastPara="1" lIns="91425" tIns="45700" rIns="91425" bIns="45700" anchorCtr="0">
            <a:normAutofit/>
          </a:bodyPr>
          <a:lstStyle/>
          <a:p>
            <a:pPr marL="0" lvl="0" indent="0" rtl="0">
              <a:spcBef>
                <a:spcPts val="0"/>
              </a:spcBef>
              <a:spcAft>
                <a:spcPts val="0"/>
              </a:spcAft>
              <a:buClr>
                <a:schemeClr val="dk1"/>
              </a:buClr>
              <a:buSzPts val="4400"/>
              <a:buFont typeface="Calibri"/>
              <a:buNone/>
            </a:pPr>
            <a:r>
              <a:rPr lang="en-IN">
                <a:solidFill>
                  <a:srgbClr val="FF0000"/>
                </a:solidFill>
              </a:rPr>
              <a:t>OUTLINE</a:t>
            </a:r>
          </a:p>
        </p:txBody>
      </p:sp>
      <p:graphicFrame>
        <p:nvGraphicFramePr>
          <p:cNvPr id="93" name="Google Shape;91;p2">
            <a:extLst>
              <a:ext uri="{FF2B5EF4-FFF2-40B4-BE49-F238E27FC236}">
                <a16:creationId xmlns:a16="http://schemas.microsoft.com/office/drawing/2014/main" id="{11777887-64CD-4DE9-A349-818802E7EFF8}"/>
              </a:ext>
            </a:extLst>
          </p:cNvPr>
          <p:cNvGraphicFramePr>
            <a:graphicFrameLocks noGrp="1"/>
          </p:cNvGraphicFramePr>
          <p:nvPr>
            <p:ph idx="1"/>
            <p:extLst>
              <p:ext uri="{D42A27DB-BD31-4B8C-83A1-F6EECF244321}">
                <p14:modId xmlns:p14="http://schemas.microsoft.com/office/powerpoint/2010/main" val="2933234184"/>
              </p:ext>
            </p:extLst>
          </p:nvPr>
        </p:nvGraphicFramePr>
        <p:xfrm>
          <a:off x="5194300" y="1010329"/>
          <a:ext cx="6391275" cy="4588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0"/>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FE0A6C7C-0AE6-48BC-951D-9663738EE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8F7DC0D-FB41-40DE-9A2A-1621F2F26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7" y="5257371"/>
            <a:ext cx="12203207"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70CEE6E3-70B6-4693-8985-3413141EE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56" y="5256871"/>
            <a:ext cx="8118644" cy="1594270"/>
          </a:xfrm>
          <a:prstGeom prst="rect">
            <a:avLst/>
          </a:prstGeom>
          <a:gradFill>
            <a:gsLst>
              <a:gs pos="22000">
                <a:schemeClr val="accent2">
                  <a:alpha val="0"/>
                </a:schemeClr>
              </a:gs>
              <a:gs pos="99000">
                <a:schemeClr val="accent2">
                  <a:alpha val="5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C56B1E5-8C40-4B38-9E01-086401F40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477235" y="4347947"/>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373BF372-AF59-4E6A-B507-99714F0DD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51495" y="5254192"/>
            <a:ext cx="10451711" cy="114660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E51228A-E070-4CBB-B003-E1F8EB0AF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7" y="5260786"/>
            <a:ext cx="7199156" cy="1596786"/>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61AB5B3-299F-402C-A990-BCBB37FE0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982543" y="2273948"/>
            <a:ext cx="1594272" cy="7581771"/>
          </a:xfrm>
          <a:prstGeom prst="rect">
            <a:avLst/>
          </a:prstGeom>
          <a:gradFill>
            <a:gsLst>
              <a:gs pos="16000">
                <a:schemeClr val="accent4">
                  <a:alpha val="0"/>
                </a:schemeClr>
              </a:gs>
              <a:gs pos="99000">
                <a:schemeClr val="accent4">
                  <a:alpha val="3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Google Shape;201;gce05a3d002_0_136"/>
          <p:cNvSpPr txBox="1">
            <a:spLocks noGrp="1"/>
          </p:cNvSpPr>
          <p:nvPr>
            <p:ph type="title"/>
          </p:nvPr>
        </p:nvSpPr>
        <p:spPr>
          <a:xfrm>
            <a:off x="418694" y="5576915"/>
            <a:ext cx="7045713" cy="816419"/>
          </a:xfrm>
          <a:prstGeom prst="rect">
            <a:avLst/>
          </a:prstGeom>
        </p:spPr>
        <p:txBody>
          <a:bodyPr spcFirstLastPara="1" vert="horz" lIns="91425" tIns="45700" rIns="91425" bIns="45700" rtlCol="0" anchor="ctr" anchorCtr="0">
            <a:noAutofit/>
          </a:bodyPr>
          <a:lstStyle/>
          <a:p>
            <a:pPr>
              <a:lnSpc>
                <a:spcPct val="90000"/>
              </a:lnSpc>
              <a:spcBef>
                <a:spcPts val="1200"/>
              </a:spcBef>
              <a:buClr>
                <a:schemeClr val="dk1"/>
              </a:buClr>
              <a:buSzPts val="1100"/>
            </a:pPr>
            <a:r>
              <a:rPr lang="en-IN" sz="1800">
                <a:solidFill>
                  <a:schemeClr val="bg1"/>
                </a:solidFill>
                <a:latin typeface="Times New Roman"/>
                <a:ea typeface="Arial"/>
                <a:cs typeface="Arial"/>
                <a:sym typeface="Arial"/>
              </a:rPr>
              <a:t>To</a:t>
            </a:r>
            <a:r>
              <a:rPr lang="en-IN" sz="1800" b="1">
                <a:solidFill>
                  <a:schemeClr val="bg1"/>
                </a:solidFill>
                <a:latin typeface="Times New Roman"/>
                <a:ea typeface="Arial"/>
                <a:cs typeface="Arial"/>
                <a:sym typeface="Arial"/>
              </a:rPr>
              <a:t> create request press "Request" button</a:t>
            </a:r>
            <a:br>
              <a:rPr lang="en-IN" sz="1800" b="1">
                <a:latin typeface="Times New Roman"/>
                <a:ea typeface="Arial"/>
                <a:cs typeface="Arial"/>
              </a:rPr>
            </a:br>
            <a:r>
              <a:rPr lang="en-IN" sz="1800" b="1">
                <a:solidFill>
                  <a:schemeClr val="bg1"/>
                </a:solidFill>
                <a:latin typeface="Times New Roman"/>
                <a:ea typeface="Arial"/>
                <a:cs typeface="Arial"/>
              </a:rPr>
              <a:t>                                             </a:t>
            </a:r>
            <a:endParaRPr lang="en-IN" sz="1800" u="sng">
              <a:solidFill>
                <a:schemeClr val="bg1"/>
              </a:solidFill>
              <a:latin typeface="Times New Roman"/>
              <a:cs typeface="Arial"/>
            </a:endParaRPr>
          </a:p>
        </p:txBody>
      </p:sp>
      <p:pic>
        <p:nvPicPr>
          <p:cNvPr id="203" name="Google Shape;203;gce05a3d002_0_136"/>
          <p:cNvPicPr preferRelativeResize="0"/>
          <p:nvPr/>
        </p:nvPicPr>
        <p:blipFill>
          <a:blip r:embed="rId3"/>
          <a:stretch>
            <a:fillRect/>
          </a:stretch>
        </p:blipFill>
        <p:spPr>
          <a:xfrm>
            <a:off x="1940256" y="-3970"/>
            <a:ext cx="9198697" cy="5043257"/>
          </a:xfrm>
          <a:prstGeom prst="rect">
            <a:avLst/>
          </a:prstGeom>
          <a:noFill/>
        </p:spPr>
      </p:pic>
      <p:sp>
        <p:nvSpPr>
          <p:cNvPr id="2" name="TextBox 1">
            <a:extLst>
              <a:ext uri="{FF2B5EF4-FFF2-40B4-BE49-F238E27FC236}">
                <a16:creationId xmlns:a16="http://schemas.microsoft.com/office/drawing/2014/main" id="{6BBD214C-7D33-4CA1-BB26-1AFD12B769B1}"/>
              </a:ext>
            </a:extLst>
          </p:cNvPr>
          <p:cNvSpPr txBox="1"/>
          <p:nvPr/>
        </p:nvSpPr>
        <p:spPr>
          <a:xfrm>
            <a:off x="7585495" y="5529532"/>
            <a:ext cx="3965275"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b="1" cap="all">
                <a:solidFill>
                  <a:schemeClr val="bg1"/>
                </a:solidFill>
                <a:latin typeface="Times New Roman" panose="02020603050405020304" pitchFamily="18" charset="0"/>
                <a:cs typeface="Times New Roman" panose="02020603050405020304" pitchFamily="18" charset="0"/>
              </a:rPr>
              <a:t> (“</a:t>
            </a:r>
            <a:r>
              <a:rPr lang="en-IN" sz="2000" b="1" u="sng" cap="all">
                <a:solidFill>
                  <a:schemeClr val="bg1"/>
                </a:solidFill>
                <a:latin typeface="Times New Roman" panose="02020603050405020304" pitchFamily="18" charset="0"/>
                <a:cs typeface="Times New Roman" panose="02020603050405020304" pitchFamily="18" charset="0"/>
              </a:rPr>
              <a:t>HTTP://127.0.0.1:8000/REQUEST/NEEDREQUEST")</a:t>
            </a:r>
            <a:endParaRPr lang="en-US" sz="2000" b="1">
              <a:solidFill>
                <a:schemeClr val="bg1"/>
              </a:solidFill>
              <a:latin typeface="Times New Roman" panose="02020603050405020304" pitchFamily="18" charset="0"/>
              <a:ea typeface="+mn-lt"/>
              <a:cs typeface="Times New Roman" panose="02020603050405020304" pitchFamily="18" charset="0"/>
            </a:endParaRPr>
          </a:p>
          <a:p>
            <a:pPr algn="l"/>
            <a:endParaRPr lang="en-US"/>
          </a:p>
        </p:txBody>
      </p:sp>
      <p:sp>
        <p:nvSpPr>
          <p:cNvPr id="3" name="Arrow: Up 2">
            <a:extLst>
              <a:ext uri="{FF2B5EF4-FFF2-40B4-BE49-F238E27FC236}">
                <a16:creationId xmlns:a16="http://schemas.microsoft.com/office/drawing/2014/main" id="{6D25879B-6966-461F-932E-3266D0F12E2B}"/>
              </a:ext>
            </a:extLst>
          </p:cNvPr>
          <p:cNvSpPr/>
          <p:nvPr/>
        </p:nvSpPr>
        <p:spPr>
          <a:xfrm>
            <a:off x="7900561" y="440308"/>
            <a:ext cx="464234" cy="787791"/>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7"/>
        <p:cNvGrpSpPr/>
        <p:nvPr/>
      </p:nvGrpSpPr>
      <p:grpSpPr>
        <a:xfrm>
          <a:off x="0" y="0"/>
          <a:ext cx="0" cy="0"/>
          <a:chOff x="0" y="0"/>
          <a:chExt cx="0" cy="0"/>
        </a:xfrm>
      </p:grpSpPr>
      <p:sp>
        <p:nvSpPr>
          <p:cNvPr id="226" name="Rectangle 21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1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Rectangle 216">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18">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20">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22">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24">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Google Shape;208;gce05a3d002_0_143"/>
          <p:cNvSpPr txBox="1">
            <a:spLocks noGrp="1"/>
          </p:cNvSpPr>
          <p:nvPr>
            <p:ph type="title"/>
          </p:nvPr>
        </p:nvSpPr>
        <p:spPr>
          <a:xfrm>
            <a:off x="667569" y="5553718"/>
            <a:ext cx="7969994" cy="1054645"/>
          </a:xfrm>
          <a:prstGeom prst="rect">
            <a:avLst/>
          </a:prstGeom>
        </p:spPr>
        <p:txBody>
          <a:bodyPr spcFirstLastPara="1" vert="horz" lIns="0" tIns="0" rIns="0" bIns="0" rtlCol="0" anchor="ctr" anchorCtr="0">
            <a:normAutofit/>
          </a:bodyPr>
          <a:lstStyle/>
          <a:p>
            <a:pPr>
              <a:lnSpc>
                <a:spcPct val="90000"/>
              </a:lnSpc>
              <a:spcAft>
                <a:spcPts val="1200"/>
              </a:spcAft>
              <a:buClr>
                <a:schemeClr val="dk1"/>
              </a:buClr>
              <a:buSzPts val="1100"/>
            </a:pPr>
            <a:r>
              <a:rPr lang="en-US" sz="3200" spc="750">
                <a:solidFill>
                  <a:schemeClr val="bg1"/>
                </a:solidFill>
              </a:rPr>
              <a:t>After clicking request</a:t>
            </a:r>
          </a:p>
        </p:txBody>
      </p:sp>
      <p:pic>
        <p:nvPicPr>
          <p:cNvPr id="62" name="Google Shape;231;gce05a3d002_0_164" descr="Graphical user interface, text, application, email&#10;&#10;Description automatically generated">
            <a:extLst>
              <a:ext uri="{FF2B5EF4-FFF2-40B4-BE49-F238E27FC236}">
                <a16:creationId xmlns:a16="http://schemas.microsoft.com/office/drawing/2014/main" id="{36556C90-F64C-4234-97E4-53E985917A0F}"/>
              </a:ext>
            </a:extLst>
          </p:cNvPr>
          <p:cNvPicPr preferRelativeResize="0">
            <a:picLocks noGrp="1"/>
          </p:cNvPicPr>
          <p:nvPr>
            <p:ph idx="1"/>
          </p:nvPr>
        </p:nvPicPr>
        <p:blipFill>
          <a:blip r:embed="rId3"/>
          <a:stretch>
            <a:fillRect/>
          </a:stretch>
        </p:blipFill>
        <p:spPr>
          <a:xfrm>
            <a:off x="1980067" y="457200"/>
            <a:ext cx="8238590" cy="4407647"/>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p:nvSpPr>
          <p:cNvPr id="254" name="Rectangle 1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1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6" name="Rectangle 132">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134">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136">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138">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140">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Google Shape;222;gce05a3d002_0_157"/>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a:lnSpc>
                <a:spcPct val="90000"/>
              </a:lnSpc>
            </a:pPr>
            <a:r>
              <a:rPr lang="en-US" sz="2500" spc="750">
                <a:solidFill>
                  <a:schemeClr val="bg1"/>
                </a:solidFill>
              </a:rPr>
              <a:t>It will ask to create your profile if you haven't created</a:t>
            </a:r>
          </a:p>
        </p:txBody>
      </p:sp>
      <p:pic>
        <p:nvPicPr>
          <p:cNvPr id="224" name="Google Shape;224;gce05a3d002_0_157"/>
          <p:cNvPicPr preferRelativeResize="0">
            <a:picLocks noGrp="1"/>
          </p:cNvPicPr>
          <p:nvPr>
            <p:ph idx="1"/>
          </p:nvPr>
        </p:nvPicPr>
        <p:blipFill>
          <a:blip r:embed="rId3"/>
          <a:stretch>
            <a:fillRect/>
          </a:stretch>
        </p:blipFill>
        <p:spPr>
          <a:xfrm>
            <a:off x="2834439" y="457200"/>
            <a:ext cx="6529847" cy="4407647"/>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8"/>
        <p:cNvGrpSpPr/>
        <p:nvPr/>
      </p:nvGrpSpPr>
      <p:grpSpPr>
        <a:xfrm>
          <a:off x="0" y="0"/>
          <a:ext cx="0" cy="0"/>
          <a:chOff x="0" y="0"/>
          <a:chExt cx="0" cy="0"/>
        </a:xfrm>
      </p:grpSpPr>
      <p:sp>
        <p:nvSpPr>
          <p:cNvPr id="108" name="Rectangle 10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Google Shape;229;gce05a3d002_0_164"/>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a:lnSpc>
                <a:spcPct val="90000"/>
              </a:lnSpc>
            </a:pPr>
            <a:r>
              <a:rPr lang="en-US" sz="2500" spc="750">
                <a:solidFill>
                  <a:schemeClr val="bg1"/>
                </a:solidFill>
              </a:rPr>
              <a:t>After making the profile and then filling the form</a:t>
            </a:r>
          </a:p>
        </p:txBody>
      </p:sp>
      <p:pic>
        <p:nvPicPr>
          <p:cNvPr id="231" name="Google Shape;231;gce05a3d002_0_164"/>
          <p:cNvPicPr preferRelativeResize="0">
            <a:picLocks noGrp="1"/>
          </p:cNvPicPr>
          <p:nvPr>
            <p:ph idx="1"/>
          </p:nvPr>
        </p:nvPicPr>
        <p:blipFill>
          <a:blip r:embed="rId3"/>
          <a:stretch>
            <a:fillRect/>
          </a:stretch>
        </p:blipFill>
        <p:spPr>
          <a:xfrm>
            <a:off x="1980067" y="457200"/>
            <a:ext cx="8238590" cy="4407647"/>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sp>
        <p:nvSpPr>
          <p:cNvPr id="115" name="Rectangle 11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9" name="Rectangle 118">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Google Shape;236;gce05a3d002_0_171"/>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marL="0" lvl="0" indent="0">
              <a:spcAft>
                <a:spcPts val="0"/>
              </a:spcAft>
            </a:pPr>
            <a:r>
              <a:rPr lang="en-US" sz="3200" spc="750">
                <a:solidFill>
                  <a:schemeClr val="bg1"/>
                </a:solidFill>
              </a:rPr>
              <a:t>your request created</a:t>
            </a:r>
          </a:p>
        </p:txBody>
      </p:sp>
      <p:pic>
        <p:nvPicPr>
          <p:cNvPr id="238" name="Google Shape;238;gce05a3d002_0_171"/>
          <p:cNvPicPr preferRelativeResize="0">
            <a:picLocks noGrp="1"/>
          </p:cNvPicPr>
          <p:nvPr>
            <p:ph idx="1"/>
          </p:nvPr>
        </p:nvPicPr>
        <p:blipFill>
          <a:blip r:embed="rId3"/>
          <a:stretch>
            <a:fillRect/>
          </a:stretch>
        </p:blipFill>
        <p:spPr>
          <a:xfrm>
            <a:off x="463925" y="463204"/>
            <a:ext cx="11270875" cy="439563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p:nvSpPr>
          <p:cNvPr id="166" name="Rectangle 16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0" name="Rectangle 169">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Google Shape;286;gce05a3d002_0_223"/>
          <p:cNvSpPr txBox="1">
            <a:spLocks noGrp="1"/>
          </p:cNvSpPr>
          <p:nvPr>
            <p:ph type="title"/>
          </p:nvPr>
        </p:nvSpPr>
        <p:spPr>
          <a:xfrm>
            <a:off x="963349" y="5510306"/>
            <a:ext cx="7260031" cy="1092200"/>
          </a:xfrm>
          <a:prstGeom prst="rect">
            <a:avLst/>
          </a:prstGeom>
        </p:spPr>
        <p:txBody>
          <a:bodyPr spcFirstLastPara="1" vert="horz" lIns="0" tIns="0" rIns="0" bIns="0" rtlCol="0" anchor="ctr" anchorCtr="0">
            <a:normAutofit/>
          </a:bodyPr>
          <a:lstStyle/>
          <a:p>
            <a:pPr marL="0" lvl="0" indent="0">
              <a:lnSpc>
                <a:spcPct val="90000"/>
              </a:lnSpc>
              <a:spcAft>
                <a:spcPts val="0"/>
              </a:spcAft>
              <a:buClr>
                <a:schemeClr val="dk1"/>
              </a:buClr>
              <a:buSzPts val="1100"/>
            </a:pPr>
            <a:r>
              <a:rPr lang="en-US" sz="2500" spc="750">
                <a:solidFill>
                  <a:schemeClr val="bg1"/>
                </a:solidFill>
                <a:sym typeface="Arial"/>
              </a:rPr>
              <a:t>Clicking on display request will show you all the requests</a:t>
            </a:r>
          </a:p>
          <a:p>
            <a:pPr marL="0" lvl="0" indent="0">
              <a:lnSpc>
                <a:spcPct val="90000"/>
              </a:lnSpc>
              <a:spcAft>
                <a:spcPts val="0"/>
              </a:spcAft>
            </a:pPr>
            <a:endParaRPr lang="en-US" sz="2500" spc="750">
              <a:solidFill>
                <a:schemeClr val="bg1"/>
              </a:solidFill>
            </a:endParaRPr>
          </a:p>
        </p:txBody>
      </p:sp>
      <p:sp>
        <p:nvSpPr>
          <p:cNvPr id="287" name="Google Shape;287;gce05a3d002_0_223"/>
          <p:cNvSpPr txBox="1">
            <a:spLocks noGrp="1"/>
          </p:cNvSpPr>
          <p:nvPr>
            <p:ph idx="1"/>
          </p:nvPr>
        </p:nvSpPr>
        <p:spPr>
          <a:xfrm>
            <a:off x="8398412" y="5674659"/>
            <a:ext cx="3755488" cy="733654"/>
          </a:xfrm>
          <a:prstGeom prst="rect">
            <a:avLst/>
          </a:prstGeom>
        </p:spPr>
        <p:txBody>
          <a:bodyPr spcFirstLastPara="1" vert="horz" lIns="0" tIns="0" rIns="0" bIns="0" rtlCol="0" anchor="ctr" anchorCtr="0">
            <a:noAutofit/>
          </a:bodyPr>
          <a:lstStyle/>
          <a:p>
            <a:pPr marL="0" lvl="0" indent="0">
              <a:lnSpc>
                <a:spcPct val="140000"/>
              </a:lnSpc>
              <a:spcAft>
                <a:spcPts val="1200"/>
              </a:spcAft>
              <a:buClr>
                <a:schemeClr val="dk1"/>
              </a:buClr>
              <a:buSzPts val="1100"/>
              <a:buNone/>
            </a:pPr>
            <a:r>
              <a:rPr lang="en-US" b="1" cap="all" spc="600">
                <a:solidFill>
                  <a:schemeClr val="bg1"/>
                </a:solidFill>
                <a:latin typeface="Times New Roman" panose="02020603050405020304" pitchFamily="18" charset="0"/>
                <a:cs typeface="Times New Roman" panose="02020603050405020304" pitchFamily="18" charset="0"/>
                <a:sym typeface="Arial"/>
              </a:rPr>
              <a:t>(“</a:t>
            </a:r>
            <a:r>
              <a:rPr lang="en-US" b="1" u="sng" cap="all" spc="600">
                <a:solidFill>
                  <a:schemeClr val="bg1"/>
                </a:solidFill>
                <a:latin typeface="Times New Roman" panose="02020603050405020304" pitchFamily="18" charset="0"/>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http://127.0.0.1:8000/request/</a:t>
            </a:r>
            <a:r>
              <a:rPr lang="en-US" b="1" u="sng" cap="all" spc="600" err="1">
                <a:solidFill>
                  <a:schemeClr val="bg1"/>
                </a:solidFill>
                <a:latin typeface="Times New Roman" panose="02020603050405020304" pitchFamily="18" charset="0"/>
                <a:cs typeface="Times New Roman" panose="02020603050405020304" pitchFamily="18" charset="0"/>
                <a:sym typeface="Arial"/>
              </a:rPr>
              <a:t>displayrequest</a:t>
            </a:r>
            <a:r>
              <a:rPr lang="en-US" b="1" u="sng" cap="all" spc="600">
                <a:solidFill>
                  <a:schemeClr val="bg1"/>
                </a:solidFill>
                <a:latin typeface="Times New Roman" panose="02020603050405020304" pitchFamily="18" charset="0"/>
                <a:cs typeface="Times New Roman" panose="02020603050405020304" pitchFamily="18" charset="0"/>
                <a:sym typeface="Arial"/>
              </a:rPr>
              <a:t>”)</a:t>
            </a:r>
            <a:endParaRPr lang="en-US" b="1" cap="all" spc="600">
              <a:solidFill>
                <a:schemeClr val="bg1"/>
              </a:solidFill>
              <a:latin typeface="Times New Roman" panose="02020603050405020304" pitchFamily="18" charset="0"/>
              <a:cs typeface="Times New Roman" panose="02020603050405020304" pitchFamily="18" charset="0"/>
            </a:endParaRPr>
          </a:p>
        </p:txBody>
      </p:sp>
      <p:pic>
        <p:nvPicPr>
          <p:cNvPr id="288" name="Google Shape;288;gce05a3d002_0_223"/>
          <p:cNvPicPr preferRelativeResize="0"/>
          <p:nvPr/>
        </p:nvPicPr>
        <p:blipFill>
          <a:blip r:embed="rId4"/>
          <a:stretch>
            <a:fillRect/>
          </a:stretch>
        </p:blipFill>
        <p:spPr>
          <a:xfrm>
            <a:off x="848330" y="1580773"/>
            <a:ext cx="4971783" cy="2349166"/>
          </a:xfrm>
          <a:prstGeom prst="rect">
            <a:avLst/>
          </a:prstGeom>
          <a:noFill/>
        </p:spPr>
      </p:pic>
      <p:pic>
        <p:nvPicPr>
          <p:cNvPr id="289" name="Google Shape;289;gce05a3d002_0_223"/>
          <p:cNvPicPr preferRelativeResize="0"/>
          <p:nvPr/>
        </p:nvPicPr>
        <p:blipFill rotWithShape="1">
          <a:blip r:embed="rId5"/>
          <a:srcRect b="4703"/>
          <a:stretch/>
        </p:blipFill>
        <p:spPr>
          <a:xfrm>
            <a:off x="6265088" y="1333108"/>
            <a:ext cx="4971783" cy="2830929"/>
          </a:xfrm>
          <a:prstGeom prst="rect">
            <a:avLst/>
          </a:prstGeom>
          <a:noFill/>
        </p:spPr>
      </p:pic>
      <p:sp>
        <p:nvSpPr>
          <p:cNvPr id="2" name="Arrow: Left 1">
            <a:extLst>
              <a:ext uri="{FF2B5EF4-FFF2-40B4-BE49-F238E27FC236}">
                <a16:creationId xmlns:a16="http://schemas.microsoft.com/office/drawing/2014/main" id="{14B7BA7B-B548-4472-A411-BB46C4D24C52}"/>
              </a:ext>
            </a:extLst>
          </p:cNvPr>
          <p:cNvSpPr/>
          <p:nvPr/>
        </p:nvSpPr>
        <p:spPr>
          <a:xfrm>
            <a:off x="3643532" y="2152357"/>
            <a:ext cx="395068" cy="1406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3"/>
        <p:cNvGrpSpPr/>
        <p:nvPr/>
      </p:nvGrpSpPr>
      <p:grpSpPr>
        <a:xfrm>
          <a:off x="0" y="0"/>
          <a:ext cx="0" cy="0"/>
          <a:chOff x="0" y="0"/>
          <a:chExt cx="0" cy="0"/>
        </a:xfrm>
      </p:grpSpPr>
      <p:sp>
        <p:nvSpPr>
          <p:cNvPr id="173" name="Rectangle 17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7" name="Rectangle 176">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gce05a3d002_0_237"/>
          <p:cNvSpPr txBox="1">
            <a:spLocks noGrp="1"/>
          </p:cNvSpPr>
          <p:nvPr>
            <p:ph type="title"/>
          </p:nvPr>
        </p:nvSpPr>
        <p:spPr>
          <a:xfrm>
            <a:off x="667569" y="5553718"/>
            <a:ext cx="7203004" cy="1054645"/>
          </a:xfrm>
          <a:prstGeom prst="rect">
            <a:avLst/>
          </a:prstGeom>
        </p:spPr>
        <p:txBody>
          <a:bodyPr spcFirstLastPara="1" vert="horz" lIns="0" tIns="0" rIns="0" bIns="0" rtlCol="0" anchor="ctr" anchorCtr="0">
            <a:normAutofit/>
          </a:bodyPr>
          <a:lstStyle/>
          <a:p>
            <a:pPr marL="0" lvl="0" indent="0">
              <a:lnSpc>
                <a:spcPct val="90000"/>
              </a:lnSpc>
              <a:spcAft>
                <a:spcPts val="1200"/>
              </a:spcAft>
              <a:buClr>
                <a:schemeClr val="dk1"/>
              </a:buClr>
              <a:buSzPts val="1100"/>
            </a:pPr>
            <a:r>
              <a:rPr lang="en-US" sz="2500" spc="750">
                <a:solidFill>
                  <a:schemeClr val="bg1"/>
                </a:solidFill>
                <a:sym typeface="Arial"/>
              </a:rPr>
              <a:t>This URL will show you the info of your request.</a:t>
            </a:r>
            <a:endParaRPr lang="en-US" sz="2500" spc="750">
              <a:solidFill>
                <a:schemeClr val="bg1"/>
              </a:solidFill>
            </a:endParaRPr>
          </a:p>
        </p:txBody>
      </p:sp>
      <p:pic>
        <p:nvPicPr>
          <p:cNvPr id="296" name="Google Shape;296;gce05a3d002_0_237" descr="Graphical user interface, application&#10;&#10;Description automatically generated"/>
          <p:cNvPicPr preferRelativeResize="0"/>
          <p:nvPr/>
        </p:nvPicPr>
        <p:blipFill>
          <a:blip r:embed="rId3"/>
          <a:stretch>
            <a:fillRect/>
          </a:stretch>
        </p:blipFill>
        <p:spPr>
          <a:xfrm>
            <a:off x="1174617" y="457200"/>
            <a:ext cx="9849490" cy="4407647"/>
          </a:xfrm>
          <a:prstGeom prst="rect">
            <a:avLst/>
          </a:prstGeom>
          <a:noFill/>
        </p:spPr>
      </p:pic>
      <p:sp>
        <p:nvSpPr>
          <p:cNvPr id="19" name="Google Shape;318;gce05a3d002_0_267">
            <a:extLst>
              <a:ext uri="{FF2B5EF4-FFF2-40B4-BE49-F238E27FC236}">
                <a16:creationId xmlns:a16="http://schemas.microsoft.com/office/drawing/2014/main" id="{0C59F713-A3DA-4985-8CC6-FE335FA11597}"/>
              </a:ext>
            </a:extLst>
          </p:cNvPr>
          <p:cNvSpPr txBox="1">
            <a:spLocks noGrp="1"/>
          </p:cNvSpPr>
          <p:nvPr>
            <p:ph idx="1"/>
          </p:nvPr>
        </p:nvSpPr>
        <p:spPr>
          <a:xfrm>
            <a:off x="8299938" y="5716346"/>
            <a:ext cx="3601330" cy="642503"/>
          </a:xfrm>
          <a:prstGeom prst="rect">
            <a:avLst/>
          </a:prstGeom>
        </p:spPr>
        <p:txBody>
          <a:bodyPr spcFirstLastPara="1" vert="horz" lIns="0" tIns="0" rIns="0" bIns="0" rtlCol="0" anchor="ctr" anchorCtr="0">
            <a:noAutofit/>
          </a:bodyPr>
          <a:lstStyle/>
          <a:p>
            <a:pPr marL="0" lvl="0" indent="0" algn="ctr">
              <a:lnSpc>
                <a:spcPct val="150000"/>
              </a:lnSpc>
              <a:spcAft>
                <a:spcPts val="1200"/>
              </a:spcAft>
              <a:buClr>
                <a:schemeClr val="dk1"/>
              </a:buClr>
              <a:buSzPts val="1100"/>
              <a:buNone/>
            </a:pPr>
            <a:r>
              <a:rPr lang="en-US" b="1" cap="all" spc="600">
                <a:solidFill>
                  <a:schemeClr val="bg1"/>
                </a:solidFill>
                <a:latin typeface="Times New Roman" panose="02020603050405020304" pitchFamily="18" charset="0"/>
                <a:cs typeface="Times New Roman" panose="02020603050405020304" pitchFamily="18" charset="0"/>
                <a:sym typeface="Arial"/>
              </a:rPr>
              <a:t>(“</a:t>
            </a:r>
            <a:r>
              <a:rPr lang="en-US" b="1" u="sng" cap="all" spc="600">
                <a:solidFill>
                  <a:schemeClr val="bg1"/>
                </a:solidFill>
                <a:latin typeface="Times New Roman" panose="02020603050405020304" pitchFamily="18" charset="0"/>
                <a:cs typeface="Times New Roman" panose="02020603050405020304" pitchFamily="18" charset="0"/>
                <a:sym typeface="Arial"/>
                <a:hlinkClick r:id="rId4">
                  <a:extLst>
                    <a:ext uri="{A12FA001-AC4F-418D-AE19-62706E023703}">
                      <ahyp:hlinkClr xmlns:ahyp="http://schemas.microsoft.com/office/drawing/2018/hyperlinkcolor" val="tx"/>
                    </a:ext>
                  </a:extLst>
                </a:hlinkClick>
              </a:rPr>
              <a:t>http://127.0.0.1:8000/</a:t>
            </a:r>
            <a:r>
              <a:rPr lang="en-US" b="1" u="sng" cap="all" spc="600">
                <a:solidFill>
                  <a:schemeClr val="bg1"/>
                </a:solidFill>
                <a:latin typeface="Times New Roman" panose="02020603050405020304" pitchFamily="18" charset="0"/>
                <a:cs typeface="Times New Roman" panose="02020603050405020304" pitchFamily="18" charset="0"/>
                <a:sym typeface="Arial"/>
              </a:rPr>
              <a:t>request/33/info”)</a:t>
            </a:r>
            <a:endParaRPr lang="en-US" b="1" cap="all" spc="6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1"/>
        <p:cNvGrpSpPr/>
        <p:nvPr/>
      </p:nvGrpSpPr>
      <p:grpSpPr>
        <a:xfrm>
          <a:off x="0" y="0"/>
          <a:ext cx="0" cy="0"/>
          <a:chOff x="0" y="0"/>
          <a:chExt cx="0" cy="0"/>
        </a:xfrm>
      </p:grpSpPr>
      <p:sp>
        <p:nvSpPr>
          <p:cNvPr id="276" name="Rectangle 86">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8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8" name="Rectangle 90">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92">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94">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96">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98">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Google Shape;272;gce05a3d002_0_208"/>
          <p:cNvSpPr txBox="1">
            <a:spLocks noGrp="1"/>
          </p:cNvSpPr>
          <p:nvPr>
            <p:ph type="title"/>
          </p:nvPr>
        </p:nvSpPr>
        <p:spPr>
          <a:xfrm>
            <a:off x="345475" y="5175134"/>
            <a:ext cx="3594942" cy="1054645"/>
          </a:xfrm>
          <a:prstGeom prst="rect">
            <a:avLst/>
          </a:prstGeom>
        </p:spPr>
        <p:txBody>
          <a:bodyPr spcFirstLastPara="1" vert="horz" lIns="0" tIns="0" rIns="0" bIns="0" rtlCol="0" anchor="ctr" anchorCtr="0">
            <a:normAutofit/>
          </a:bodyPr>
          <a:lstStyle/>
          <a:p>
            <a:pPr marL="0" lvl="0" indent="0">
              <a:spcAft>
                <a:spcPts val="0"/>
              </a:spcAft>
            </a:pPr>
            <a:r>
              <a:rPr lang="en-US" sz="3200" spc="750">
                <a:solidFill>
                  <a:schemeClr val="bg1"/>
                </a:solidFill>
              </a:rPr>
              <a:t>Edit form </a:t>
            </a:r>
          </a:p>
        </p:txBody>
      </p:sp>
      <p:pic>
        <p:nvPicPr>
          <p:cNvPr id="274" name="Google Shape;274;gce05a3d002_0_208"/>
          <p:cNvPicPr preferRelativeResize="0">
            <a:picLocks noGrp="1"/>
          </p:cNvPicPr>
          <p:nvPr>
            <p:ph idx="1"/>
          </p:nvPr>
        </p:nvPicPr>
        <p:blipFill>
          <a:blip r:embed="rId3"/>
          <a:stretch>
            <a:fillRect/>
          </a:stretch>
        </p:blipFill>
        <p:spPr>
          <a:xfrm>
            <a:off x="1980067" y="457200"/>
            <a:ext cx="8238590" cy="4407647"/>
          </a:xfrm>
          <a:prstGeom prst="rect">
            <a:avLst/>
          </a:prstGeom>
          <a:noFill/>
        </p:spPr>
      </p:pic>
      <p:sp>
        <p:nvSpPr>
          <p:cNvPr id="2" name="TextBox 1">
            <a:extLst>
              <a:ext uri="{FF2B5EF4-FFF2-40B4-BE49-F238E27FC236}">
                <a16:creationId xmlns:a16="http://schemas.microsoft.com/office/drawing/2014/main" id="{F727BA9E-510D-4AFA-A92D-B92351031B42}"/>
              </a:ext>
            </a:extLst>
          </p:cNvPr>
          <p:cNvSpPr txBox="1"/>
          <p:nvPr/>
        </p:nvSpPr>
        <p:spPr>
          <a:xfrm>
            <a:off x="3390866" y="5937548"/>
            <a:ext cx="7539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cap="all">
                <a:solidFill>
                  <a:schemeClr val="bg1"/>
                </a:solidFill>
                <a:latin typeface="Times New Roman"/>
              </a:rPr>
              <a:t>(“</a:t>
            </a:r>
            <a:r>
              <a:rPr lang="en-US" sz="2400" b="1" cap="all">
                <a:solidFill>
                  <a:schemeClr val="bg1"/>
                </a:solidFill>
                <a:latin typeface="Times New Roman"/>
                <a:cs typeface="Segoe UI"/>
                <a:hlinkClick r:id="rId4">
                  <a:extLst>
                    <a:ext uri="{A12FA001-AC4F-418D-AE19-62706E023703}">
                      <ahyp:hlinkClr xmlns:ahyp="http://schemas.microsoft.com/office/drawing/2018/hyperlinkcolor" val="tx"/>
                    </a:ext>
                  </a:extLst>
                </a:hlinkClick>
              </a:rPr>
              <a:t>HTTP://127.0.0.1:8000/REQUEST/</a:t>
            </a:r>
            <a:r>
              <a:rPr lang="en-US" sz="2400" b="1" cap="all">
                <a:solidFill>
                  <a:schemeClr val="bg1"/>
                </a:solidFill>
                <a:latin typeface="Times New Roman"/>
                <a:cs typeface="Segoe UI"/>
              </a:rPr>
              <a:t>edit</a:t>
            </a:r>
            <a:r>
              <a:rPr lang="en-US" sz="2400" b="1" cap="all">
                <a:solidFill>
                  <a:schemeClr val="bg1"/>
                </a:solidFill>
                <a:latin typeface="Times New Roman"/>
              </a:rPr>
              <a:t>/48”)</a:t>
            </a:r>
            <a:r>
              <a:rPr lang="en-US" sz="2400">
                <a:solidFill>
                  <a:schemeClr val="bg1"/>
                </a:solidFill>
                <a:latin typeface="Times New Roman"/>
                <a:cs typeface="Times New Roman"/>
              </a:rPr>
              <a:t>​</a:t>
            </a:r>
            <a:endParaRPr lang="en-US" sz="240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8"/>
        <p:cNvGrpSpPr/>
        <p:nvPr/>
      </p:nvGrpSpPr>
      <p:grpSpPr>
        <a:xfrm>
          <a:off x="0" y="0"/>
          <a:ext cx="0" cy="0"/>
          <a:chOff x="0" y="0"/>
          <a:chExt cx="0" cy="0"/>
        </a:xfrm>
      </p:grpSpPr>
      <p:sp>
        <p:nvSpPr>
          <p:cNvPr id="158" name="Rectangle 15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2" name="Rectangle 161">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Google Shape;281;gce05a3d002_0_217"/>
          <p:cNvPicPr preferRelativeResize="0">
            <a:picLocks noGrp="1"/>
          </p:cNvPicPr>
          <p:nvPr>
            <p:ph idx="1"/>
          </p:nvPr>
        </p:nvPicPr>
        <p:blipFill rotWithShape="1">
          <a:blip r:embed="rId3"/>
          <a:srcRect l="23224" r="8451" b="-1"/>
          <a:stretch/>
        </p:blipFill>
        <p:spPr>
          <a:xfrm>
            <a:off x="-2" y="10"/>
            <a:ext cx="12192002" cy="4461036"/>
          </a:xfrm>
          <a:prstGeom prst="rect">
            <a:avLst/>
          </a:prstGeom>
          <a:noFill/>
        </p:spPr>
      </p:pic>
      <p:sp>
        <p:nvSpPr>
          <p:cNvPr id="164" name="Rectangle 163">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Shape 167">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Rectangle 169">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gce05a3d002_0_217"/>
          <p:cNvSpPr txBox="1">
            <a:spLocks noGrp="1"/>
          </p:cNvSpPr>
          <p:nvPr>
            <p:ph type="title"/>
          </p:nvPr>
        </p:nvSpPr>
        <p:spPr>
          <a:xfrm>
            <a:off x="1383808" y="4611271"/>
            <a:ext cx="3821238" cy="1171556"/>
          </a:xfrm>
          <a:prstGeom prst="rect">
            <a:avLst/>
          </a:prstGeom>
        </p:spPr>
        <p:txBody>
          <a:bodyPr spcFirstLastPara="1" vert="horz" lIns="0" tIns="0" rIns="0" bIns="0" rtlCol="0" anchor="b" anchorCtr="0">
            <a:normAutofit/>
          </a:bodyPr>
          <a:lstStyle/>
          <a:p>
            <a:r>
              <a:rPr lang="en-US" spc="750">
                <a:solidFill>
                  <a:schemeClr val="bg1"/>
                </a:solidFill>
              </a:rPr>
              <a:t>After edit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0"/>
        <p:cNvGrpSpPr/>
        <p:nvPr/>
      </p:nvGrpSpPr>
      <p:grpSpPr>
        <a:xfrm>
          <a:off x="0" y="0"/>
          <a:ext cx="0" cy="0"/>
          <a:chOff x="0" y="0"/>
          <a:chExt cx="0" cy="0"/>
        </a:xfrm>
      </p:grpSpPr>
      <p:sp useBgFill="1">
        <p:nvSpPr>
          <p:cNvPr id="310" name="Rectangle 116">
            <a:extLst>
              <a:ext uri="{FF2B5EF4-FFF2-40B4-BE49-F238E27FC236}">
                <a16:creationId xmlns:a16="http://schemas.microsoft.com/office/drawing/2014/main" id="{F10006E4-EE3F-4BA5-969B-9C1F4D2A5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Google Shape;304;gce05a3d002_0_244"/>
          <p:cNvPicPr preferRelativeResize="0"/>
          <p:nvPr/>
        </p:nvPicPr>
        <p:blipFill rotWithShape="1">
          <a:blip r:embed="rId3"/>
          <a:srcRect l="37301" r="7963" b="-2"/>
          <a:stretch/>
        </p:blipFill>
        <p:spPr>
          <a:xfrm>
            <a:off x="6792350" y="1080145"/>
            <a:ext cx="4724401" cy="2977831"/>
          </a:xfrm>
          <a:prstGeom prst="rect">
            <a:avLst/>
          </a:prstGeom>
          <a:noFill/>
        </p:spPr>
      </p:pic>
      <p:pic>
        <p:nvPicPr>
          <p:cNvPr id="303" name="Google Shape;303;gce05a3d002_0_244"/>
          <p:cNvPicPr preferRelativeResize="0"/>
          <p:nvPr/>
        </p:nvPicPr>
        <p:blipFill rotWithShape="1">
          <a:blip r:embed="rId4"/>
          <a:srcRect l="7526" r="7608"/>
          <a:stretch/>
        </p:blipFill>
        <p:spPr>
          <a:xfrm>
            <a:off x="675249" y="968859"/>
            <a:ext cx="5200041" cy="3265515"/>
          </a:xfrm>
          <a:prstGeom prst="rect">
            <a:avLst/>
          </a:prstGeom>
          <a:noFill/>
        </p:spPr>
      </p:pic>
      <p:sp>
        <p:nvSpPr>
          <p:cNvPr id="311" name="Rectangle 118">
            <a:extLst>
              <a:ext uri="{FF2B5EF4-FFF2-40B4-BE49-F238E27FC236}">
                <a16:creationId xmlns:a16="http://schemas.microsoft.com/office/drawing/2014/main" id="{9A222C1E-3704-4832-9C78-831C20475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5779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120">
            <a:extLst>
              <a:ext uri="{FF2B5EF4-FFF2-40B4-BE49-F238E27FC236}">
                <a16:creationId xmlns:a16="http://schemas.microsoft.com/office/drawing/2014/main" id="{B0048CD0-C1E3-408B-9997-95A7318C4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10073" y="-29845"/>
            <a:ext cx="1594272" cy="12192001"/>
          </a:xfrm>
          <a:prstGeom prst="rect">
            <a:avLst/>
          </a:prstGeom>
          <a:gradFill>
            <a:gsLst>
              <a:gs pos="16000">
                <a:schemeClr val="accent4">
                  <a:alpha val="0"/>
                </a:schemeClr>
              </a:gs>
              <a:gs pos="99000">
                <a:schemeClr val="accent4">
                  <a:alpha val="3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122">
            <a:extLst>
              <a:ext uri="{FF2B5EF4-FFF2-40B4-BE49-F238E27FC236}">
                <a16:creationId xmlns:a16="http://schemas.microsoft.com/office/drawing/2014/main" id="{85716001-E153-41C3-B516-3B3DDE461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5266479"/>
            <a:ext cx="7792839" cy="1594270"/>
          </a:xfrm>
          <a:prstGeom prst="rect">
            <a:avLst/>
          </a:prstGeom>
          <a:gradFill>
            <a:gsLst>
              <a:gs pos="22000">
                <a:schemeClr val="accent2">
                  <a:alpha val="0"/>
                </a:schemeClr>
              </a:gs>
              <a:gs pos="99000">
                <a:schemeClr val="accent2">
                  <a:alpha val="50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124">
            <a:extLst>
              <a:ext uri="{FF2B5EF4-FFF2-40B4-BE49-F238E27FC236}">
                <a16:creationId xmlns:a16="http://schemas.microsoft.com/office/drawing/2014/main" id="{393386AA-0F9F-47DB-B637-A39C50733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4351124"/>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126">
            <a:extLst>
              <a:ext uri="{FF2B5EF4-FFF2-40B4-BE49-F238E27FC236}">
                <a16:creationId xmlns:a16="http://schemas.microsoft.com/office/drawing/2014/main" id="{B9F5A1D1-F0AC-4E22-8131-2832810304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3" y="5267265"/>
            <a:ext cx="9729549" cy="1131072"/>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128">
            <a:extLst>
              <a:ext uri="{FF2B5EF4-FFF2-40B4-BE49-F238E27FC236}">
                <a16:creationId xmlns:a16="http://schemas.microsoft.com/office/drawing/2014/main" id="{4927A198-E21B-4641-8111-C9A62EFF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0" y="5257800"/>
            <a:ext cx="7921319"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Google Shape;301;gce05a3d002_0_244"/>
          <p:cNvSpPr txBox="1">
            <a:spLocks noGrp="1"/>
          </p:cNvSpPr>
          <p:nvPr>
            <p:ph type="title"/>
          </p:nvPr>
        </p:nvSpPr>
        <p:spPr>
          <a:xfrm>
            <a:off x="908941" y="5688106"/>
            <a:ext cx="9929017" cy="724654"/>
          </a:xfrm>
          <a:prstGeom prst="rect">
            <a:avLst/>
          </a:prstGeom>
        </p:spPr>
        <p:txBody>
          <a:bodyPr spcFirstLastPara="1" lIns="91425" tIns="45700" rIns="91425" bIns="45700" anchor="ctr" anchorCtr="0">
            <a:normAutofit/>
          </a:bodyPr>
          <a:lstStyle/>
          <a:p>
            <a:pPr marL="0" lvl="0" indent="0" rtl="0">
              <a:lnSpc>
                <a:spcPct val="90000"/>
              </a:lnSpc>
              <a:spcBef>
                <a:spcPts val="0"/>
              </a:spcBef>
              <a:spcAft>
                <a:spcPts val="0"/>
              </a:spcAft>
              <a:buNone/>
            </a:pPr>
            <a:r>
              <a:rPr lang="en-US" sz="2200">
                <a:solidFill>
                  <a:schemeClr val="bg1"/>
                </a:solidFill>
              </a:rPr>
              <a:t>directly delete with delete button after creating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8" y="5284922"/>
            <a:ext cx="12203208" cy="1600201"/>
          </a:xfrm>
          <a:prstGeom prst="rect">
            <a:avLst/>
          </a:prstGeom>
          <a:gradFill>
            <a:gsLst>
              <a:gs pos="0">
                <a:schemeClr val="accent5">
                  <a:alpha val="88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5284922"/>
            <a:ext cx="8164608" cy="1594270"/>
          </a:xfrm>
          <a:prstGeom prst="rect">
            <a:avLst/>
          </a:prstGeom>
          <a:gradFill>
            <a:gsLst>
              <a:gs pos="91069">
                <a:schemeClr val="accent2"/>
              </a:gs>
              <a:gs pos="22000">
                <a:schemeClr val="accent2">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45883" y="5284922"/>
            <a:ext cx="7012127" cy="1579412"/>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8597" y="5284922"/>
            <a:ext cx="8164607" cy="1591534"/>
          </a:xfrm>
          <a:prstGeom prst="rect">
            <a:avLst/>
          </a:prstGeom>
          <a:gradFill>
            <a:gsLst>
              <a:gs pos="0">
                <a:schemeClr val="accent5">
                  <a:alpha val="26000"/>
                </a:schemeClr>
              </a:gs>
              <a:gs pos="72000">
                <a:schemeClr val="accent5">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Google Shape;102;gce05a3d002_0_6"/>
          <p:cNvSpPr txBox="1">
            <a:spLocks noGrp="1"/>
          </p:cNvSpPr>
          <p:nvPr>
            <p:ph type="title"/>
          </p:nvPr>
        </p:nvSpPr>
        <p:spPr>
          <a:xfrm>
            <a:off x="835863" y="5652097"/>
            <a:ext cx="10587314" cy="877729"/>
          </a:xfrm>
          <a:prstGeom prst="rect">
            <a:avLst/>
          </a:prstGeom>
        </p:spPr>
        <p:txBody>
          <a:bodyPr spcFirstLastPara="1" lIns="91425" tIns="45700" rIns="91425" bIns="45700" anchor="ctr" anchorCtr="0">
            <a:normAutofit/>
          </a:bodyPr>
          <a:lstStyle/>
          <a:p>
            <a:pPr marL="0" lvl="0" indent="0" rtl="0">
              <a:spcBef>
                <a:spcPts val="0"/>
              </a:spcBef>
              <a:spcAft>
                <a:spcPts val="0"/>
              </a:spcAft>
              <a:buNone/>
            </a:pPr>
            <a:r>
              <a:rPr lang="en-IN" sz="3200">
                <a:solidFill>
                  <a:schemeClr val="bg1"/>
                </a:solidFill>
              </a:rPr>
              <a:t>Problem Statement</a:t>
            </a:r>
          </a:p>
        </p:txBody>
      </p:sp>
      <p:graphicFrame>
        <p:nvGraphicFramePr>
          <p:cNvPr id="105" name="Google Shape;103;gce05a3d002_0_6">
            <a:extLst>
              <a:ext uri="{FF2B5EF4-FFF2-40B4-BE49-F238E27FC236}">
                <a16:creationId xmlns:a16="http://schemas.microsoft.com/office/drawing/2014/main" id="{502BCF05-94B0-44B7-A7B5-831E3C9F517D}"/>
              </a:ext>
            </a:extLst>
          </p:cNvPr>
          <p:cNvGraphicFramePr>
            <a:graphicFrameLocks noGrp="1"/>
          </p:cNvGraphicFramePr>
          <p:nvPr>
            <p:ph idx="1"/>
            <p:extLst>
              <p:ext uri="{D42A27DB-BD31-4B8C-83A1-F6EECF244321}">
                <p14:modId xmlns:p14="http://schemas.microsoft.com/office/powerpoint/2010/main" val="3800258247"/>
              </p:ext>
            </p:extLst>
          </p:nvPr>
        </p:nvGraphicFramePr>
        <p:xfrm>
          <a:off x="776379" y="710243"/>
          <a:ext cx="10754630" cy="4207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189" name="Rectangle 18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7" name="Rectangle 318">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320">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Rectangle 326">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Google Shape;309;gce05a3d002_0_253"/>
          <p:cNvSpPr txBox="1">
            <a:spLocks noGrp="1"/>
          </p:cNvSpPr>
          <p:nvPr>
            <p:ph type="title"/>
          </p:nvPr>
        </p:nvSpPr>
        <p:spPr>
          <a:xfrm>
            <a:off x="940820" y="696199"/>
            <a:ext cx="10353774" cy="950759"/>
          </a:xfrm>
          <a:prstGeom prst="rect">
            <a:avLst/>
          </a:prstGeom>
        </p:spPr>
        <p:txBody>
          <a:bodyPr spcFirstLastPara="1" vert="horz" lIns="0" tIns="0" rIns="0" bIns="0" rtlCol="0" anchor="ctr" anchorCtr="0">
            <a:normAutofit/>
          </a:bodyPr>
          <a:lstStyle/>
          <a:p>
            <a:pPr marL="0" lvl="0" indent="0" algn="ctr">
              <a:lnSpc>
                <a:spcPct val="90000"/>
              </a:lnSpc>
              <a:spcAft>
                <a:spcPts val="0"/>
              </a:spcAft>
            </a:pPr>
            <a:r>
              <a:rPr lang="en-US" sz="3200" spc="750">
                <a:solidFill>
                  <a:schemeClr val="bg1"/>
                </a:solidFill>
              </a:rPr>
              <a:t>after deleting                            </a:t>
            </a:r>
            <a:r>
              <a:rPr lang="en-US" sz="3200" spc="750">
                <a:solidFill>
                  <a:schemeClr val="bg1"/>
                </a:solidFill>
                <a:sym typeface="Arial"/>
              </a:rPr>
              <a:t>Your request is no more there</a:t>
            </a:r>
            <a:r>
              <a:rPr lang="en-US" sz="3200" spc="750">
                <a:solidFill>
                  <a:schemeClr val="bg1"/>
                </a:solidFill>
              </a:rPr>
              <a:t> </a:t>
            </a:r>
          </a:p>
        </p:txBody>
      </p:sp>
      <p:pic>
        <p:nvPicPr>
          <p:cNvPr id="3" name="Picture 2">
            <a:extLst>
              <a:ext uri="{FF2B5EF4-FFF2-40B4-BE49-F238E27FC236}">
                <a16:creationId xmlns:a16="http://schemas.microsoft.com/office/drawing/2014/main" id="{BE6611A7-0185-4AAC-AEAA-52EF91F7933F}"/>
              </a:ext>
            </a:extLst>
          </p:cNvPr>
          <p:cNvPicPr>
            <a:picLocks noChangeAspect="1"/>
          </p:cNvPicPr>
          <p:nvPr/>
        </p:nvPicPr>
        <p:blipFill>
          <a:blip r:embed="rId3"/>
          <a:stretch>
            <a:fillRect/>
          </a:stretch>
        </p:blipFill>
        <p:spPr>
          <a:xfrm>
            <a:off x="298926" y="2807467"/>
            <a:ext cx="6110855" cy="3613348"/>
          </a:xfrm>
          <a:prstGeom prst="rect">
            <a:avLst/>
          </a:prstGeom>
        </p:spPr>
      </p:pic>
      <p:pic>
        <p:nvPicPr>
          <p:cNvPr id="312" name="Google Shape;312;gce05a3d002_0_253"/>
          <p:cNvPicPr preferRelativeResize="0"/>
          <p:nvPr/>
        </p:nvPicPr>
        <p:blipFill>
          <a:blip r:embed="rId4"/>
          <a:stretch>
            <a:fillRect/>
          </a:stretch>
        </p:blipFill>
        <p:spPr>
          <a:xfrm>
            <a:off x="7256343" y="2805315"/>
            <a:ext cx="4744811" cy="3507815"/>
          </a:xfrm>
          <a:prstGeom prst="rect">
            <a:avLst/>
          </a:prstGeom>
          <a:noFill/>
        </p:spPr>
      </p:pic>
      <p:sp>
        <p:nvSpPr>
          <p:cNvPr id="4" name="Rectangle 3">
            <a:extLst>
              <a:ext uri="{FF2B5EF4-FFF2-40B4-BE49-F238E27FC236}">
                <a16:creationId xmlns:a16="http://schemas.microsoft.com/office/drawing/2014/main" id="{D885CEF2-32D3-4F7D-9D1D-44A73539BD2E}"/>
              </a:ext>
            </a:extLst>
          </p:cNvPr>
          <p:cNvSpPr/>
          <p:nvPr/>
        </p:nvSpPr>
        <p:spPr>
          <a:xfrm>
            <a:off x="7254848" y="1895724"/>
            <a:ext cx="4624536"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Show Request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6"/>
        <p:cNvGrpSpPr/>
        <p:nvPr/>
      </p:nvGrpSpPr>
      <p:grpSpPr>
        <a:xfrm>
          <a:off x="0" y="0"/>
          <a:ext cx="0" cy="0"/>
          <a:chOff x="0" y="0"/>
          <a:chExt cx="0" cy="0"/>
        </a:xfrm>
      </p:grpSpPr>
      <p:sp>
        <p:nvSpPr>
          <p:cNvPr id="138" name="Rectangle 1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2" name="Rectangle 141">
            <a:extLst>
              <a:ext uri="{FF2B5EF4-FFF2-40B4-BE49-F238E27FC236}">
                <a16:creationId xmlns:a16="http://schemas.microsoft.com/office/drawing/2014/main" id="{F82025A0-5D1F-4054-8273-6A919D75D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6244B84-452A-4BE8-BEA4-A7CCA098C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793"/>
            <a:ext cx="12193492" cy="6869793"/>
          </a:xfrm>
          <a:prstGeom prst="rect">
            <a:avLst/>
          </a:prstGeom>
          <a:gradFill>
            <a:gsLst>
              <a:gs pos="0">
                <a:schemeClr val="accent5">
                  <a:alpha val="83000"/>
                </a:schemeClr>
              </a:gs>
              <a:gs pos="100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6220EA9-AB07-4E8F-9E57-B281453FF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14750" y="-1068668"/>
            <a:ext cx="6439521" cy="8517963"/>
          </a:xfrm>
          <a:prstGeom prst="rect">
            <a:avLst/>
          </a:prstGeom>
          <a:gradFill>
            <a:gsLst>
              <a:gs pos="51000">
                <a:schemeClr val="accent2">
                  <a:lumMod val="60000"/>
                  <a:lumOff val="40000"/>
                  <a:alpha val="33000"/>
                </a:schemeClr>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CC44646F-1A59-47A2-AD5D-54DCAECD5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1102" y="-2661103"/>
            <a:ext cx="6869793" cy="12191998"/>
          </a:xfrm>
          <a:prstGeom prst="rect">
            <a:avLst/>
          </a:prstGeom>
          <a:gradFill>
            <a:gsLst>
              <a:gs pos="6000">
                <a:schemeClr val="accent2">
                  <a:alpha val="45000"/>
                </a:schemeClr>
              </a:gs>
              <a:gs pos="74000">
                <a:schemeClr val="accent4">
                  <a:alpha val="2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C7544BED-FB42-4737-9370-482C3CE0D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49752" y="-3761546"/>
            <a:ext cx="4692495" cy="12192001"/>
          </a:xfrm>
          <a:prstGeom prst="rect">
            <a:avLst/>
          </a:prstGeom>
          <a:gradFill>
            <a:gsLst>
              <a:gs pos="0">
                <a:schemeClr val="accent4">
                  <a:alpha val="0"/>
                </a:schemeClr>
              </a:gs>
              <a:gs pos="99000">
                <a:schemeClr val="accent5">
                  <a:alpha val="32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Google Shape;317;gce05a3d002_0_267"/>
          <p:cNvSpPr txBox="1">
            <a:spLocks noGrp="1"/>
          </p:cNvSpPr>
          <p:nvPr>
            <p:ph type="title"/>
          </p:nvPr>
        </p:nvSpPr>
        <p:spPr>
          <a:xfrm>
            <a:off x="940820" y="696199"/>
            <a:ext cx="10353774" cy="950759"/>
          </a:xfrm>
          <a:prstGeom prst="rect">
            <a:avLst/>
          </a:prstGeom>
        </p:spPr>
        <p:txBody>
          <a:bodyPr spcFirstLastPara="1" vert="horz" lIns="0" tIns="0" rIns="0" bIns="0" rtlCol="0" anchor="ctr" anchorCtr="0">
            <a:normAutofit/>
          </a:bodyPr>
          <a:lstStyle/>
          <a:p>
            <a:pPr marL="0" lvl="0" indent="0" algn="ctr">
              <a:lnSpc>
                <a:spcPct val="90000"/>
              </a:lnSpc>
              <a:spcAft>
                <a:spcPts val="0"/>
              </a:spcAft>
              <a:buClr>
                <a:schemeClr val="dk1"/>
              </a:buClr>
              <a:buSzPts val="1100"/>
            </a:pPr>
            <a:r>
              <a:rPr lang="en-US" sz="3200" spc="750">
                <a:solidFill>
                  <a:schemeClr val="bg1"/>
                </a:solidFill>
                <a:sym typeface="Arial"/>
              </a:rPr>
              <a:t>By clicking on Aviator button you can create your profile</a:t>
            </a:r>
          </a:p>
          <a:p>
            <a:pPr marL="0" lvl="0" indent="0" algn="ctr">
              <a:lnSpc>
                <a:spcPct val="90000"/>
              </a:lnSpc>
              <a:spcAft>
                <a:spcPts val="0"/>
              </a:spcAft>
            </a:pPr>
            <a:endParaRPr lang="en-US" sz="3200" spc="750">
              <a:solidFill>
                <a:schemeClr val="bg1"/>
              </a:solidFill>
            </a:endParaRPr>
          </a:p>
        </p:txBody>
      </p:sp>
      <p:sp>
        <p:nvSpPr>
          <p:cNvPr id="318" name="Google Shape;318;gce05a3d002_0_267"/>
          <p:cNvSpPr txBox="1">
            <a:spLocks noGrp="1"/>
          </p:cNvSpPr>
          <p:nvPr>
            <p:ph idx="1"/>
          </p:nvPr>
        </p:nvSpPr>
        <p:spPr>
          <a:xfrm>
            <a:off x="835264" y="5055649"/>
            <a:ext cx="10459330" cy="642503"/>
          </a:xfrm>
          <a:prstGeom prst="rect">
            <a:avLst/>
          </a:prstGeom>
        </p:spPr>
        <p:txBody>
          <a:bodyPr spcFirstLastPara="1" vert="horz" lIns="0" tIns="0" rIns="0" bIns="0" rtlCol="0" anchor="ctr" anchorCtr="0">
            <a:noAutofit/>
          </a:bodyPr>
          <a:lstStyle/>
          <a:p>
            <a:pPr marL="0" lvl="0" indent="0" algn="ctr">
              <a:lnSpc>
                <a:spcPct val="150000"/>
              </a:lnSpc>
              <a:spcAft>
                <a:spcPts val="1200"/>
              </a:spcAft>
              <a:buClr>
                <a:schemeClr val="dk1"/>
              </a:buClr>
              <a:buSzPts val="1100"/>
              <a:buNone/>
            </a:pPr>
            <a:r>
              <a:rPr lang="en-US" b="1" cap="all" spc="600">
                <a:solidFill>
                  <a:schemeClr val="bg1"/>
                </a:solidFill>
                <a:latin typeface="Times New Roman" panose="02020603050405020304" pitchFamily="18" charset="0"/>
                <a:cs typeface="Times New Roman" panose="02020603050405020304" pitchFamily="18" charset="0"/>
                <a:sym typeface="Arial"/>
              </a:rPr>
              <a:t>(“</a:t>
            </a:r>
            <a:r>
              <a:rPr lang="en-US" b="1" u="sng" cap="all" spc="600">
                <a:solidFill>
                  <a:schemeClr val="bg1"/>
                </a:solidFill>
                <a:latin typeface="Times New Roman" panose="02020603050405020304" pitchFamily="18" charset="0"/>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http://127.0.0.1:8000/profile/</a:t>
            </a:r>
            <a:r>
              <a:rPr lang="en-US" b="1" u="sng" cap="all" spc="600" err="1">
                <a:solidFill>
                  <a:schemeClr val="bg1"/>
                </a:solidFill>
                <a:latin typeface="Times New Roman" panose="02020603050405020304" pitchFamily="18" charset="0"/>
                <a:cs typeface="Times New Roman" panose="02020603050405020304" pitchFamily="18" charset="0"/>
                <a:sym typeface="Arial"/>
              </a:rPr>
              <a:t>createprofile</a:t>
            </a:r>
            <a:r>
              <a:rPr lang="en-US" b="1" u="sng" cap="all" spc="600">
                <a:solidFill>
                  <a:schemeClr val="bg1"/>
                </a:solidFill>
                <a:latin typeface="Times New Roman" panose="02020603050405020304" pitchFamily="18" charset="0"/>
                <a:cs typeface="Times New Roman" panose="02020603050405020304" pitchFamily="18" charset="0"/>
                <a:sym typeface="Arial"/>
              </a:rPr>
              <a:t>”)</a:t>
            </a:r>
            <a:endParaRPr lang="en-US" b="1" cap="all" spc="60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8D7AAB1-84E3-4C92-8B83-1B3A31002AEE}"/>
              </a:ext>
            </a:extLst>
          </p:cNvPr>
          <p:cNvPicPr>
            <a:picLocks noChangeAspect="1"/>
          </p:cNvPicPr>
          <p:nvPr/>
        </p:nvPicPr>
        <p:blipFill>
          <a:blip r:embed="rId4"/>
          <a:stretch>
            <a:fillRect/>
          </a:stretch>
        </p:blipFill>
        <p:spPr>
          <a:xfrm>
            <a:off x="6545626" y="1946231"/>
            <a:ext cx="4674067" cy="2430073"/>
          </a:xfrm>
          <a:prstGeom prst="rect">
            <a:avLst/>
          </a:prstGeom>
        </p:spPr>
      </p:pic>
      <p:pic>
        <p:nvPicPr>
          <p:cNvPr id="320" name="Google Shape;320;gce05a3d002_0_267"/>
          <p:cNvPicPr preferRelativeResize="0"/>
          <p:nvPr/>
        </p:nvPicPr>
        <p:blipFill>
          <a:blip r:embed="rId5"/>
          <a:stretch>
            <a:fillRect/>
          </a:stretch>
        </p:blipFill>
        <p:spPr>
          <a:xfrm>
            <a:off x="1189380" y="1937078"/>
            <a:ext cx="4543528" cy="2453504"/>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ce05a3d002_0_26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after creating profile</a:t>
            </a:r>
            <a:endParaRPr/>
          </a:p>
        </p:txBody>
      </p:sp>
      <p:sp>
        <p:nvSpPr>
          <p:cNvPr id="326" name="Google Shape;326;gce05a3d002_0_262"/>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27" name="Google Shape;327;gce05a3d002_0_262"/>
          <p:cNvPicPr preferRelativeResize="0"/>
          <p:nvPr/>
        </p:nvPicPr>
        <p:blipFill>
          <a:blip r:embed="rId3">
            <a:alphaModFix/>
          </a:blip>
          <a:stretch>
            <a:fillRect/>
          </a:stretch>
        </p:blipFill>
        <p:spPr>
          <a:xfrm>
            <a:off x="666388" y="1879601"/>
            <a:ext cx="10517714" cy="42971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1"/>
        <p:cNvGrpSpPr/>
        <p:nvPr/>
      </p:nvGrpSpPr>
      <p:grpSpPr>
        <a:xfrm>
          <a:off x="0" y="0"/>
          <a:ext cx="0" cy="0"/>
          <a:chOff x="0" y="0"/>
          <a:chExt cx="0" cy="0"/>
        </a:xfrm>
      </p:grpSpPr>
      <p:sp>
        <p:nvSpPr>
          <p:cNvPr id="337" name="Rectangle 8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8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9" name="Rectangle 8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Rectangle 8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9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9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Google Shape;332;gce05a3d002_0_278"/>
          <p:cNvSpPr txBox="1">
            <a:spLocks noGrp="1"/>
          </p:cNvSpPr>
          <p:nvPr>
            <p:ph type="title"/>
          </p:nvPr>
        </p:nvSpPr>
        <p:spPr>
          <a:xfrm>
            <a:off x="963349" y="5510306"/>
            <a:ext cx="7260031" cy="1092200"/>
          </a:xfrm>
          <a:prstGeom prst="rect">
            <a:avLst/>
          </a:prstGeom>
        </p:spPr>
        <p:txBody>
          <a:bodyPr spcFirstLastPara="1" vert="horz" lIns="0" tIns="0" rIns="0" bIns="0" rtlCol="0" anchor="ctr" anchorCtr="0">
            <a:normAutofit/>
          </a:bodyPr>
          <a:lstStyle/>
          <a:p>
            <a:pPr marL="0" lvl="0" indent="0">
              <a:lnSpc>
                <a:spcPct val="90000"/>
              </a:lnSpc>
              <a:spcAft>
                <a:spcPts val="1200"/>
              </a:spcAft>
              <a:buClr>
                <a:schemeClr val="dk1"/>
              </a:buClr>
              <a:buSzPts val="1100"/>
            </a:pPr>
            <a:r>
              <a:rPr lang="en-US" sz="2200" spc="750">
                <a:solidFill>
                  <a:schemeClr val="bg1"/>
                </a:solidFill>
                <a:sym typeface="Arial"/>
              </a:rPr>
              <a:t>to get the information about your profile</a:t>
            </a:r>
            <a:endParaRPr lang="en-US" sz="2200" spc="750">
              <a:solidFill>
                <a:schemeClr val="bg1"/>
              </a:solidFill>
            </a:endParaRPr>
          </a:p>
        </p:txBody>
      </p:sp>
      <p:sp>
        <p:nvSpPr>
          <p:cNvPr id="333" name="Google Shape;333;gce05a3d002_0_278"/>
          <p:cNvSpPr txBox="1">
            <a:spLocks noGrp="1"/>
          </p:cNvSpPr>
          <p:nvPr>
            <p:ph idx="1"/>
          </p:nvPr>
        </p:nvSpPr>
        <p:spPr>
          <a:xfrm>
            <a:off x="8790582" y="5674659"/>
            <a:ext cx="2944218" cy="733654"/>
          </a:xfrm>
          <a:prstGeom prst="rect">
            <a:avLst/>
          </a:prstGeom>
        </p:spPr>
        <p:txBody>
          <a:bodyPr spcFirstLastPara="1" vert="horz" lIns="0" tIns="0" rIns="0" bIns="0" rtlCol="0" anchor="ctr" anchorCtr="0">
            <a:noAutofit/>
          </a:bodyPr>
          <a:lstStyle/>
          <a:p>
            <a:pPr marL="0" lvl="0" indent="0">
              <a:lnSpc>
                <a:spcPct val="140000"/>
              </a:lnSpc>
              <a:spcAft>
                <a:spcPts val="1200"/>
              </a:spcAft>
              <a:buClr>
                <a:schemeClr val="dk1"/>
              </a:buClr>
              <a:buSzPts val="1100"/>
              <a:buNone/>
            </a:pPr>
            <a:r>
              <a:rPr lang="en-US" b="1" cap="all" spc="600">
                <a:solidFill>
                  <a:schemeClr val="bg1"/>
                </a:solidFill>
                <a:sym typeface="Arial"/>
              </a:rPr>
              <a:t>(“</a:t>
            </a:r>
            <a:r>
              <a:rPr lang="en-US" b="1" u="sng" cap="all" spc="600">
                <a:solidFill>
                  <a:schemeClr val="bg1"/>
                </a:solidFill>
                <a:sym typeface="Arial"/>
                <a:hlinkClick r:id="rId3">
                  <a:extLst>
                    <a:ext uri="{A12FA001-AC4F-418D-AE19-62706E023703}">
                      <ahyp:hlinkClr xmlns:ahyp="http://schemas.microsoft.com/office/drawing/2018/hyperlinkcolor" val="tx"/>
                    </a:ext>
                  </a:extLst>
                </a:hlinkClick>
              </a:rPr>
              <a:t>http://127.0.0.1:8000/profile/</a:t>
            </a:r>
            <a:r>
              <a:rPr lang="en-US" b="1" u="sng" cap="all" spc="600">
                <a:solidFill>
                  <a:schemeClr val="bg1"/>
                </a:solidFill>
                <a:sym typeface="Arial"/>
              </a:rPr>
              <a:t>19/info”)</a:t>
            </a:r>
            <a:endParaRPr lang="en-US" b="1" cap="all" spc="600">
              <a:solidFill>
                <a:schemeClr val="bg1"/>
              </a:solidFill>
            </a:endParaRPr>
          </a:p>
        </p:txBody>
      </p:sp>
      <p:pic>
        <p:nvPicPr>
          <p:cNvPr id="335" name="Google Shape;335;gce05a3d002_0_278"/>
          <p:cNvPicPr preferRelativeResize="0"/>
          <p:nvPr/>
        </p:nvPicPr>
        <p:blipFill>
          <a:blip r:embed="rId4"/>
          <a:stretch>
            <a:fillRect/>
          </a:stretch>
        </p:blipFill>
        <p:spPr>
          <a:xfrm>
            <a:off x="6461876" y="995474"/>
            <a:ext cx="5492680" cy="2690262"/>
          </a:xfrm>
          <a:prstGeom prst="rect">
            <a:avLst/>
          </a:prstGeom>
          <a:noFill/>
        </p:spPr>
      </p:pic>
      <p:pic>
        <p:nvPicPr>
          <p:cNvPr id="334" name="Google Shape;334;gce05a3d002_0_278"/>
          <p:cNvPicPr preferRelativeResize="0"/>
          <p:nvPr/>
        </p:nvPicPr>
        <p:blipFill>
          <a:blip r:embed="rId5"/>
          <a:stretch>
            <a:fillRect/>
          </a:stretch>
        </p:blipFill>
        <p:spPr>
          <a:xfrm>
            <a:off x="493696" y="1023608"/>
            <a:ext cx="5730736" cy="3549163"/>
          </a:xfrm>
          <a:prstGeom prst="rect">
            <a:avLst/>
          </a:prstGeom>
          <a:noFill/>
        </p:spPr>
      </p:pic>
      <p:sp>
        <p:nvSpPr>
          <p:cNvPr id="2" name="Arrow: Left 1">
            <a:extLst>
              <a:ext uri="{FF2B5EF4-FFF2-40B4-BE49-F238E27FC236}">
                <a16:creationId xmlns:a16="http://schemas.microsoft.com/office/drawing/2014/main" id="{53216FE3-3FE9-466F-9936-536E710462F1}"/>
              </a:ext>
            </a:extLst>
          </p:cNvPr>
          <p:cNvSpPr/>
          <p:nvPr/>
        </p:nvSpPr>
        <p:spPr>
          <a:xfrm>
            <a:off x="2433711" y="995472"/>
            <a:ext cx="1012874" cy="3690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9"/>
        <p:cNvGrpSpPr/>
        <p:nvPr/>
      </p:nvGrpSpPr>
      <p:grpSpPr>
        <a:xfrm>
          <a:off x="0" y="0"/>
          <a:ext cx="0" cy="0"/>
          <a:chOff x="0" y="0"/>
          <a:chExt cx="0" cy="0"/>
        </a:xfrm>
      </p:grpSpPr>
      <p:sp>
        <p:nvSpPr>
          <p:cNvPr id="364" name="Rectangle 15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15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6" name="Rectangle 15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15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16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16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Google Shape;340;gce05a3d002_0_287"/>
          <p:cNvSpPr txBox="1">
            <a:spLocks noGrp="1"/>
          </p:cNvSpPr>
          <p:nvPr>
            <p:ph type="title"/>
          </p:nvPr>
        </p:nvSpPr>
        <p:spPr>
          <a:xfrm>
            <a:off x="963349" y="5510306"/>
            <a:ext cx="7260031" cy="1092200"/>
          </a:xfrm>
          <a:prstGeom prst="rect">
            <a:avLst/>
          </a:prstGeom>
        </p:spPr>
        <p:txBody>
          <a:bodyPr spcFirstLastPara="1" vert="horz" lIns="0" tIns="0" rIns="0" bIns="0" rtlCol="0" anchor="ctr" anchorCtr="0">
            <a:normAutofit/>
          </a:bodyPr>
          <a:lstStyle/>
          <a:p>
            <a:pPr marL="0" lvl="0" indent="0">
              <a:spcAft>
                <a:spcPts val="0"/>
              </a:spcAft>
              <a:buClr>
                <a:schemeClr val="dk1"/>
              </a:buClr>
              <a:buSzPts val="1100"/>
            </a:pPr>
            <a:r>
              <a:rPr lang="en-US" sz="3200" spc="750">
                <a:solidFill>
                  <a:schemeClr val="bg1"/>
                </a:solidFill>
                <a:sym typeface="Arial"/>
              </a:rPr>
              <a:t>you can edit your profile</a:t>
            </a:r>
          </a:p>
          <a:p>
            <a:pPr marL="0" lvl="0" indent="0">
              <a:spcAft>
                <a:spcPts val="0"/>
              </a:spcAft>
            </a:pPr>
            <a:endParaRPr lang="en-US" sz="3200" spc="750">
              <a:solidFill>
                <a:schemeClr val="bg1"/>
              </a:solidFill>
            </a:endParaRPr>
          </a:p>
        </p:txBody>
      </p:sp>
      <p:sp>
        <p:nvSpPr>
          <p:cNvPr id="341" name="Google Shape;341;gce05a3d002_0_287"/>
          <p:cNvSpPr txBox="1">
            <a:spLocks noGrp="1"/>
          </p:cNvSpPr>
          <p:nvPr>
            <p:ph idx="1"/>
          </p:nvPr>
        </p:nvSpPr>
        <p:spPr>
          <a:xfrm>
            <a:off x="8790582" y="5674659"/>
            <a:ext cx="2944218" cy="733654"/>
          </a:xfrm>
          <a:prstGeom prst="rect">
            <a:avLst/>
          </a:prstGeom>
        </p:spPr>
        <p:txBody>
          <a:bodyPr spcFirstLastPara="1" vert="horz" lIns="0" tIns="0" rIns="0" bIns="0" rtlCol="0" anchor="ctr" anchorCtr="0">
            <a:normAutofit/>
          </a:bodyPr>
          <a:lstStyle/>
          <a:p>
            <a:pPr marL="0" lvl="0" indent="0">
              <a:lnSpc>
                <a:spcPct val="140000"/>
              </a:lnSpc>
              <a:buNone/>
            </a:pPr>
            <a:r>
              <a:rPr lang="en-US" sz="900" b="1" cap="all" spc="600">
                <a:solidFill>
                  <a:schemeClr val="bg1"/>
                </a:solidFill>
                <a:sym typeface="Arial"/>
              </a:rPr>
              <a:t>(“</a:t>
            </a:r>
            <a:r>
              <a:rPr lang="en-US" sz="900" b="1" u="sng" cap="all" spc="600">
                <a:solidFill>
                  <a:schemeClr val="bg1"/>
                </a:solidFill>
                <a:sym typeface="Arial"/>
                <a:hlinkClick r:id="rId3">
                  <a:extLst>
                    <a:ext uri="{A12FA001-AC4F-418D-AE19-62706E023703}">
                      <ahyp:hlinkClr xmlns:ahyp="http://schemas.microsoft.com/office/drawing/2018/hyperlinkcolor" val="tx"/>
                    </a:ext>
                  </a:extLst>
                </a:hlinkClick>
              </a:rPr>
              <a:t>http://127.0.0.1:8000/profile/</a:t>
            </a:r>
            <a:r>
              <a:rPr lang="en-US" sz="900" b="1" u="sng" cap="all" spc="600">
                <a:solidFill>
                  <a:schemeClr val="bg1"/>
                </a:solidFill>
                <a:sym typeface="Arial"/>
              </a:rPr>
              <a:t>edit1/17”)</a:t>
            </a:r>
            <a:endParaRPr lang="en-US" sz="900" b="1" cap="all" spc="600">
              <a:solidFill>
                <a:schemeClr val="bg1"/>
              </a:solidFill>
            </a:endParaRPr>
          </a:p>
        </p:txBody>
      </p:sp>
      <p:pic>
        <p:nvPicPr>
          <p:cNvPr id="7" name="Picture 6">
            <a:extLst>
              <a:ext uri="{FF2B5EF4-FFF2-40B4-BE49-F238E27FC236}">
                <a16:creationId xmlns:a16="http://schemas.microsoft.com/office/drawing/2014/main" id="{43D6DD69-3D9E-48E8-AB09-F7F09DC813DA}"/>
              </a:ext>
            </a:extLst>
          </p:cNvPr>
          <p:cNvPicPr>
            <a:picLocks noChangeAspect="1"/>
          </p:cNvPicPr>
          <p:nvPr/>
        </p:nvPicPr>
        <p:blipFill>
          <a:blip r:embed="rId4"/>
          <a:stretch>
            <a:fillRect/>
          </a:stretch>
        </p:blipFill>
        <p:spPr>
          <a:xfrm>
            <a:off x="6092636" y="1100940"/>
            <a:ext cx="4971783" cy="1777412"/>
          </a:xfrm>
          <a:prstGeom prst="rect">
            <a:avLst/>
          </a:prstGeom>
        </p:spPr>
      </p:pic>
      <p:pic>
        <p:nvPicPr>
          <p:cNvPr id="9" name="Picture 8">
            <a:extLst>
              <a:ext uri="{FF2B5EF4-FFF2-40B4-BE49-F238E27FC236}">
                <a16:creationId xmlns:a16="http://schemas.microsoft.com/office/drawing/2014/main" id="{AA58216C-00A3-49EE-8B94-5D3C97166D44}"/>
              </a:ext>
            </a:extLst>
          </p:cNvPr>
          <p:cNvPicPr>
            <a:picLocks noChangeAspect="1"/>
          </p:cNvPicPr>
          <p:nvPr/>
        </p:nvPicPr>
        <p:blipFill>
          <a:blip r:embed="rId5"/>
          <a:stretch>
            <a:fillRect/>
          </a:stretch>
        </p:blipFill>
        <p:spPr>
          <a:xfrm>
            <a:off x="963349" y="1100940"/>
            <a:ext cx="4718556" cy="3291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40"/>
                                        </p:tgtEl>
                                        <p:attrNameLst>
                                          <p:attrName>style.visibility</p:attrName>
                                        </p:attrNameLst>
                                      </p:cBhvr>
                                      <p:to>
                                        <p:strVal val="visible"/>
                                      </p:to>
                                    </p:set>
                                    <p:animEffect transition="in" filter="fade">
                                      <p:cBhvr>
                                        <p:cTn id="7" dur="4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Google Shape;348;p3"/>
          <p:cNvSpPr txBox="1">
            <a:spLocks noGrp="1"/>
          </p:cNvSpPr>
          <p:nvPr>
            <p:ph type="title"/>
          </p:nvPr>
        </p:nvSpPr>
        <p:spPr>
          <a:xfrm>
            <a:off x="917275" y="4583953"/>
            <a:ext cx="10322811" cy="1465973"/>
          </a:xfrm>
          <a:prstGeom prst="rect">
            <a:avLst/>
          </a:prstGeom>
        </p:spPr>
        <p:txBody>
          <a:bodyPr spcFirstLastPara="1" lIns="91425" tIns="45700" rIns="91425" bIns="45700" anchor="t" anchorCtr="0">
            <a:normAutofit/>
          </a:bodyPr>
          <a:lstStyle/>
          <a:p>
            <a:r>
              <a:rPr lang="en-US" sz="2800"/>
              <a:t>you can also  Delete your profile</a:t>
            </a:r>
            <a:endParaRPr lang="en-US" sz="2800">
              <a:ea typeface="+mj-lt"/>
              <a:cs typeface="+mj-lt"/>
            </a:endParaRPr>
          </a:p>
          <a:p>
            <a:endParaRPr lang="en-US" sz="2800">
              <a:ea typeface="+mj-lt"/>
              <a:cs typeface="+mj-lt"/>
            </a:endParaRPr>
          </a:p>
          <a:p>
            <a:endParaRPr lang="en-US" sz="2800">
              <a:ea typeface="+mj-lt"/>
              <a:cs typeface="+mj-lt"/>
            </a:endParaRPr>
          </a:p>
          <a:p>
            <a:endParaRPr lang="en-US" sz="2800">
              <a:ea typeface="+mj-lt"/>
              <a:cs typeface="+mj-lt"/>
            </a:endParaRPr>
          </a:p>
          <a:p>
            <a:pPr>
              <a:spcBef>
                <a:spcPts val="0"/>
              </a:spcBef>
              <a:buSzPts val="4400"/>
              <a:buFont typeface="Calibri"/>
            </a:pPr>
            <a:endParaRPr lang="en-IN" sz="2800"/>
          </a:p>
        </p:txBody>
      </p:sp>
      <p:pic>
        <p:nvPicPr>
          <p:cNvPr id="3" name="Picture 2">
            <a:extLst>
              <a:ext uri="{FF2B5EF4-FFF2-40B4-BE49-F238E27FC236}">
                <a16:creationId xmlns:a16="http://schemas.microsoft.com/office/drawing/2014/main" id="{1BE68941-72D0-49CB-AE67-3722071EC9F4}"/>
              </a:ext>
            </a:extLst>
          </p:cNvPr>
          <p:cNvPicPr>
            <a:picLocks noChangeAspect="1"/>
          </p:cNvPicPr>
          <p:nvPr/>
        </p:nvPicPr>
        <p:blipFill rotWithShape="1">
          <a:blip r:embed="rId3"/>
          <a:srcRect t="3956"/>
          <a:stretch/>
        </p:blipFill>
        <p:spPr>
          <a:xfrm>
            <a:off x="20" y="432"/>
            <a:ext cx="12191980" cy="4244759"/>
          </a:xfrm>
          <a:prstGeom prst="rect">
            <a:avLst/>
          </a:prstGeom>
        </p:spPr>
      </p:pic>
      <p:sp>
        <p:nvSpPr>
          <p:cNvPr id="100" name="Rectangle 99">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D91F0-5350-44CD-9817-C0715D85043B}"/>
              </a:ext>
            </a:extLst>
          </p:cNvPr>
          <p:cNvSpPr>
            <a:spLocks noGrp="1"/>
          </p:cNvSpPr>
          <p:nvPr>
            <p:ph type="ctrTitle"/>
          </p:nvPr>
        </p:nvSpPr>
        <p:spPr>
          <a:xfrm>
            <a:off x="1523999" y="1463878"/>
            <a:ext cx="10138117" cy="3905409"/>
          </a:xfrm>
        </p:spPr>
        <p:txBody>
          <a:bodyPr vert="horz" lIns="0" tIns="0" rIns="0" bIns="0" rtlCol="0" anchor="ctr">
            <a:noAutofit/>
          </a:bodyPr>
          <a:lstStyle/>
          <a:p>
            <a:pPr>
              <a:lnSpc>
                <a:spcPct val="90000"/>
              </a:lnSpc>
            </a:pPr>
            <a:r>
              <a:rPr lang="en-US" sz="2400">
                <a:solidFill>
                  <a:schemeClr val="bg1"/>
                </a:solidFill>
                <a:ea typeface="+mj-lt"/>
                <a:cs typeface="+mj-lt"/>
              </a:rPr>
              <a:t>As discussed in the problem statement we believe we have very much solved the problem, by creating a website where user can DONATE as well as request FOR HIS/HER NEED &amp; where NGO can also  request </a:t>
            </a:r>
            <a:r>
              <a:rPr lang="en-US" sz="2400" err="1">
                <a:solidFill>
                  <a:schemeClr val="bg1"/>
                </a:solidFill>
                <a:ea typeface="+mj-lt"/>
                <a:cs typeface="+mj-lt"/>
              </a:rPr>
              <a:t>tHIEr</a:t>
            </a:r>
            <a:r>
              <a:rPr lang="en-US" sz="2400">
                <a:solidFill>
                  <a:schemeClr val="bg1"/>
                </a:solidFill>
                <a:ea typeface="+mj-lt"/>
                <a:cs typeface="+mj-lt"/>
              </a:rPr>
              <a:t> needs. </a:t>
            </a:r>
            <a:br>
              <a:rPr lang="en-US" sz="2400">
                <a:ea typeface="+mj-lt"/>
                <a:cs typeface="+mj-lt"/>
              </a:rPr>
            </a:br>
            <a:br>
              <a:rPr lang="en-US" sz="2400">
                <a:ea typeface="+mj-lt"/>
                <a:cs typeface="+mj-lt"/>
              </a:rPr>
            </a:br>
            <a:r>
              <a:rPr lang="en-US" sz="2400">
                <a:solidFill>
                  <a:schemeClr val="bg1"/>
                </a:solidFill>
                <a:ea typeface="+mj-lt"/>
                <a:cs typeface="+mj-lt"/>
              </a:rPr>
              <a:t>hence if we scale UP this website, we can create an ecosystem that will be beneficial &amp; efficient for everyone .</a:t>
            </a:r>
            <a:endParaRPr lang="en-US" sz="2400">
              <a:solidFill>
                <a:schemeClr val="bg1"/>
              </a:solidFill>
            </a:endParaRPr>
          </a:p>
        </p:txBody>
      </p:sp>
      <p:sp>
        <p:nvSpPr>
          <p:cNvPr id="3" name="Rectangle 2">
            <a:extLst>
              <a:ext uri="{FF2B5EF4-FFF2-40B4-BE49-F238E27FC236}">
                <a16:creationId xmlns:a16="http://schemas.microsoft.com/office/drawing/2014/main" id="{8D1D4509-D5AA-42E4-A974-B497924730E5}"/>
              </a:ext>
            </a:extLst>
          </p:cNvPr>
          <p:cNvSpPr/>
          <p:nvPr/>
        </p:nvSpPr>
        <p:spPr>
          <a:xfrm>
            <a:off x="3795163" y="287746"/>
            <a:ext cx="4826001" cy="923330"/>
          </a:xfrm>
          <a:prstGeom prst="rect">
            <a:avLst/>
          </a:prstGeom>
          <a:noFill/>
        </p:spPr>
        <p:txBody>
          <a:bodyPr wrap="none" lIns="91440" tIns="45720" rIns="91440" bIns="45720">
            <a:spAutoFit/>
          </a:bodyPr>
          <a:lstStyle/>
          <a:p>
            <a:pPr algn="ctr"/>
            <a:r>
              <a:rPr lang="en-US" sz="54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p>
        </p:txBody>
      </p:sp>
    </p:spTree>
    <p:extLst>
      <p:ext uri="{BB962C8B-B14F-4D97-AF65-F5344CB8AC3E}">
        <p14:creationId xmlns:p14="http://schemas.microsoft.com/office/powerpoint/2010/main" val="183307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1" name="Rectangle 110">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gce05a3d002_0_0"/>
          <p:cNvSpPr txBox="1">
            <a:spLocks noGrp="1"/>
          </p:cNvSpPr>
          <p:nvPr>
            <p:ph type="title"/>
          </p:nvPr>
        </p:nvSpPr>
        <p:spPr>
          <a:xfrm>
            <a:off x="457200" y="868280"/>
            <a:ext cx="3390645" cy="3363597"/>
          </a:xfrm>
          <a:prstGeom prst="rect">
            <a:avLst/>
          </a:prstGeom>
        </p:spPr>
        <p:txBody>
          <a:bodyPr spcFirstLastPara="1" lIns="91425" tIns="45700" rIns="91425" bIns="45700" anchorCtr="0">
            <a:normAutofit/>
          </a:bodyPr>
          <a:lstStyle/>
          <a:p>
            <a:pPr marL="0" lvl="0" indent="0" algn="ctr" rtl="0">
              <a:spcBef>
                <a:spcPts val="0"/>
              </a:spcBef>
              <a:spcAft>
                <a:spcPts val="0"/>
              </a:spcAft>
              <a:buNone/>
            </a:pPr>
            <a:r>
              <a:rPr lang="en-IN" sz="2000">
                <a:solidFill>
                  <a:schemeClr val="bg1"/>
                </a:solidFill>
              </a:rPr>
              <a:t>Introduction</a:t>
            </a:r>
          </a:p>
        </p:txBody>
      </p:sp>
      <p:graphicFrame>
        <p:nvGraphicFramePr>
          <p:cNvPr id="99" name="Google Shape;97;gce05a3d002_0_0">
            <a:extLst>
              <a:ext uri="{FF2B5EF4-FFF2-40B4-BE49-F238E27FC236}">
                <a16:creationId xmlns:a16="http://schemas.microsoft.com/office/drawing/2014/main" id="{9B1231BF-288E-43E1-90EC-167549C3BD5B}"/>
              </a:ext>
            </a:extLst>
          </p:cNvPr>
          <p:cNvGraphicFramePr>
            <a:graphicFrameLocks noGrp="1"/>
          </p:cNvGraphicFramePr>
          <p:nvPr>
            <p:ph idx="1"/>
            <p:extLst>
              <p:ext uri="{D42A27DB-BD31-4B8C-83A1-F6EECF244321}">
                <p14:modId xmlns:p14="http://schemas.microsoft.com/office/powerpoint/2010/main" val="1423184112"/>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ltUpDiag">
          <a:fgClr>
            <a:schemeClr val="accent1">
              <a:lumMod val="60000"/>
              <a:lumOff val="40000"/>
            </a:schemeClr>
          </a:fgClr>
          <a:bgClr>
            <a:schemeClr val="bg1"/>
          </a:bgClr>
        </a:patt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9C9CD6-88AB-41CB-B6CE-F282BC99C3C9}"/>
              </a:ext>
            </a:extLst>
          </p:cNvPr>
          <p:cNvPicPr>
            <a:picLocks noGrp="1" noChangeAspect="1"/>
          </p:cNvPicPr>
          <p:nvPr>
            <p:ph idx="1"/>
          </p:nvPr>
        </p:nvPicPr>
        <p:blipFill>
          <a:blip r:embed="rId2"/>
          <a:stretch>
            <a:fillRect/>
          </a:stretch>
        </p:blipFill>
        <p:spPr>
          <a:xfrm>
            <a:off x="739657" y="3429000"/>
            <a:ext cx="10712685" cy="771633"/>
          </a:xfrm>
        </p:spPr>
      </p:pic>
      <p:pic>
        <p:nvPicPr>
          <p:cNvPr id="7" name="Picture 6">
            <a:extLst>
              <a:ext uri="{FF2B5EF4-FFF2-40B4-BE49-F238E27FC236}">
                <a16:creationId xmlns:a16="http://schemas.microsoft.com/office/drawing/2014/main" id="{53BDE8E9-25CB-4BD6-834D-4062201F5CE9}"/>
              </a:ext>
            </a:extLst>
          </p:cNvPr>
          <p:cNvPicPr>
            <a:picLocks noChangeAspect="1"/>
          </p:cNvPicPr>
          <p:nvPr/>
        </p:nvPicPr>
        <p:blipFill>
          <a:blip r:embed="rId3"/>
          <a:stretch>
            <a:fillRect/>
          </a:stretch>
        </p:blipFill>
        <p:spPr>
          <a:xfrm>
            <a:off x="739657" y="1543573"/>
            <a:ext cx="10517068" cy="695422"/>
          </a:xfrm>
          <a:prstGeom prst="rect">
            <a:avLst/>
          </a:prstGeom>
        </p:spPr>
      </p:pic>
      <p:sp>
        <p:nvSpPr>
          <p:cNvPr id="8" name="Rectangle 7">
            <a:extLst>
              <a:ext uri="{FF2B5EF4-FFF2-40B4-BE49-F238E27FC236}">
                <a16:creationId xmlns:a16="http://schemas.microsoft.com/office/drawing/2014/main" id="{084AC800-14CD-4595-A121-BD7D68E78EA2}"/>
              </a:ext>
            </a:extLst>
          </p:cNvPr>
          <p:cNvSpPr/>
          <p:nvPr/>
        </p:nvSpPr>
        <p:spPr>
          <a:xfrm>
            <a:off x="3437099" y="125661"/>
            <a:ext cx="5317802" cy="923330"/>
          </a:xfrm>
          <a:prstGeom prst="rect">
            <a:avLst/>
          </a:prstGeom>
          <a:noFill/>
        </p:spPr>
        <p:txBody>
          <a:bodyPr wrap="none" lIns="91440" tIns="45720" rIns="91440" bIns="45720">
            <a:spAutoFit/>
          </a:bodyPr>
          <a:lstStyle/>
          <a:p>
            <a:pPr algn="ctr"/>
            <a:r>
              <a:rPr lang="en-US" sz="5400" b="1">
                <a:ln w="22225">
                  <a:solidFill>
                    <a:schemeClr val="accent2"/>
                  </a:solidFill>
                  <a:prstDash val="solid"/>
                </a:ln>
                <a:solidFill>
                  <a:schemeClr val="accent2">
                    <a:lumMod val="40000"/>
                    <a:lumOff val="60000"/>
                  </a:schemeClr>
                </a:solidFill>
              </a:rPr>
              <a:t>Project Structure</a:t>
            </a:r>
          </a:p>
        </p:txBody>
      </p:sp>
    </p:spTree>
    <p:extLst>
      <p:ext uri="{BB962C8B-B14F-4D97-AF65-F5344CB8AC3E}">
        <p14:creationId xmlns:p14="http://schemas.microsoft.com/office/powerpoint/2010/main" val="427973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
        <p:cNvGrpSpPr/>
        <p:nvPr/>
      </p:nvGrpSpPr>
      <p:grpSpPr>
        <a:xfrm>
          <a:off x="0" y="0"/>
          <a:ext cx="0" cy="0"/>
          <a:chOff x="0" y="0"/>
          <a:chExt cx="0" cy="0"/>
        </a:xfrm>
      </p:grpSpPr>
      <p:sp>
        <p:nvSpPr>
          <p:cNvPr id="165" name="Rectangle 164">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9" name="Rectangle 168">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gce05a3d002_0_25"/>
          <p:cNvSpPr txBox="1">
            <a:spLocks noGrp="1"/>
          </p:cNvSpPr>
          <p:nvPr>
            <p:ph type="title"/>
          </p:nvPr>
        </p:nvSpPr>
        <p:spPr>
          <a:xfrm>
            <a:off x="357635" y="5254923"/>
            <a:ext cx="3046302" cy="1054645"/>
          </a:xfrm>
          <a:prstGeom prst="rect">
            <a:avLst/>
          </a:prstGeom>
        </p:spPr>
        <p:txBody>
          <a:bodyPr spcFirstLastPara="1" vert="horz" lIns="0" tIns="0" rIns="0" bIns="0" rtlCol="0" anchor="ctr" anchorCtr="0">
            <a:normAutofit/>
          </a:bodyPr>
          <a:lstStyle/>
          <a:p>
            <a:pPr marL="0" lvl="0" indent="0">
              <a:lnSpc>
                <a:spcPct val="90000"/>
              </a:lnSpc>
              <a:spcAft>
                <a:spcPts val="0"/>
              </a:spcAft>
            </a:pPr>
            <a:r>
              <a:rPr lang="en-US" sz="2400" spc="750">
                <a:solidFill>
                  <a:schemeClr val="bg1"/>
                </a:solidFill>
              </a:rPr>
              <a:t>Home page</a:t>
            </a:r>
            <a:endParaRPr lang="en-US" sz="1000" spc="750">
              <a:solidFill>
                <a:schemeClr val="bg1"/>
              </a:solidFill>
            </a:endParaRPr>
          </a:p>
        </p:txBody>
      </p:sp>
      <p:pic>
        <p:nvPicPr>
          <p:cNvPr id="5" name="Picture 4">
            <a:extLst>
              <a:ext uri="{FF2B5EF4-FFF2-40B4-BE49-F238E27FC236}">
                <a16:creationId xmlns:a16="http://schemas.microsoft.com/office/drawing/2014/main" id="{4CFB48AB-2C89-4039-A32C-4A62F3FB9D68}"/>
              </a:ext>
            </a:extLst>
          </p:cNvPr>
          <p:cNvPicPr>
            <a:picLocks noChangeAspect="1"/>
          </p:cNvPicPr>
          <p:nvPr/>
        </p:nvPicPr>
        <p:blipFill>
          <a:blip r:embed="rId3"/>
          <a:stretch>
            <a:fillRect/>
          </a:stretch>
        </p:blipFill>
        <p:spPr>
          <a:xfrm>
            <a:off x="2951043" y="457200"/>
            <a:ext cx="6296638" cy="4407647"/>
          </a:xfrm>
          <a:prstGeom prst="rect">
            <a:avLst/>
          </a:prstGeom>
        </p:spPr>
      </p:pic>
      <p:sp>
        <p:nvSpPr>
          <p:cNvPr id="30" name="TextBox 29">
            <a:extLst>
              <a:ext uri="{FF2B5EF4-FFF2-40B4-BE49-F238E27FC236}">
                <a16:creationId xmlns:a16="http://schemas.microsoft.com/office/drawing/2014/main" id="{5753A447-D0D6-4121-AFB4-1FC19ACFB81C}"/>
              </a:ext>
            </a:extLst>
          </p:cNvPr>
          <p:cNvSpPr txBox="1"/>
          <p:nvPr/>
        </p:nvSpPr>
        <p:spPr>
          <a:xfrm>
            <a:off x="3713871" y="5849005"/>
            <a:ext cx="7976432" cy="369332"/>
          </a:xfrm>
          <a:prstGeom prst="rect">
            <a:avLst/>
          </a:prstGeom>
          <a:noFill/>
        </p:spPr>
        <p:txBody>
          <a:bodyPr wrap="square">
            <a:spAutoFit/>
          </a:bodyPr>
          <a:lstStyle/>
          <a:p>
            <a:r>
              <a:rPr lang="en-US" sz="1800" b="1" spc="750">
                <a:solidFill>
                  <a:schemeClr val="bg1"/>
                </a:solidFill>
                <a:sym typeface="Arial"/>
              </a:rPr>
              <a:t>(“</a:t>
            </a:r>
            <a:r>
              <a:rPr lang="en-US" sz="1800" b="1" u="sng" spc="750">
                <a:solidFill>
                  <a:schemeClr val="bg1"/>
                </a:solidFill>
                <a:sym typeface="Arial"/>
                <a:hlinkClick r:id="rId4">
                  <a:extLst>
                    <a:ext uri="{A12FA001-AC4F-418D-AE19-62706E023703}">
                      <ahyp:hlinkClr xmlns:ahyp="http://schemas.microsoft.com/office/drawing/2018/hyperlinkcolor" val="tx"/>
                    </a:ext>
                  </a:extLst>
                </a:hlinkClick>
              </a:rPr>
              <a:t>http://127.0.0.1:8000/donator/home</a:t>
            </a:r>
            <a:r>
              <a:rPr lang="en-US" sz="1800" b="1" spc="750">
                <a:solidFill>
                  <a:schemeClr val="bg1"/>
                </a:solidFill>
                <a:sym typeface="Arial"/>
              </a:rPr>
              <a:t>”)</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08"/>
                                        </p:tgtEl>
                                        <p:attrNameLst>
                                          <p:attrName>style.visibility</p:attrName>
                                        </p:attrNameLst>
                                      </p:cBhvr>
                                      <p:to>
                                        <p:strVal val="visible"/>
                                      </p:to>
                                    </p:set>
                                    <p:animEffect transition="in" filter="fade">
                                      <p:cBhvr>
                                        <p:cTn id="7" dur="4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p:nvSpPr>
          <p:cNvPr id="120" name="Rectangle 11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23">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114;gce05a3d002_1_0"/>
          <p:cNvSpPr txBox="1">
            <a:spLocks noGrp="1"/>
          </p:cNvSpPr>
          <p:nvPr>
            <p:ph type="title"/>
          </p:nvPr>
        </p:nvSpPr>
        <p:spPr>
          <a:xfrm>
            <a:off x="150905" y="5141116"/>
            <a:ext cx="3510536" cy="1054645"/>
          </a:xfrm>
          <a:prstGeom prst="rect">
            <a:avLst/>
          </a:prstGeom>
        </p:spPr>
        <p:txBody>
          <a:bodyPr spcFirstLastPara="1" vert="horz" lIns="0" tIns="0" rIns="0" bIns="0" rtlCol="0" anchor="ctr" anchorCtr="0">
            <a:normAutofit/>
          </a:bodyPr>
          <a:lstStyle/>
          <a:p>
            <a:pPr marL="0" lvl="0" indent="0">
              <a:lnSpc>
                <a:spcPct val="90000"/>
              </a:lnSpc>
              <a:spcAft>
                <a:spcPts val="0"/>
              </a:spcAft>
            </a:pPr>
            <a:r>
              <a:rPr lang="en-US" sz="2400" spc="750">
                <a:solidFill>
                  <a:schemeClr val="bg1"/>
                </a:solidFill>
              </a:rPr>
              <a:t>Sign Up Page</a:t>
            </a:r>
          </a:p>
        </p:txBody>
      </p:sp>
      <p:sp>
        <p:nvSpPr>
          <p:cNvPr id="2" name="TextBox 1">
            <a:extLst>
              <a:ext uri="{FF2B5EF4-FFF2-40B4-BE49-F238E27FC236}">
                <a16:creationId xmlns:a16="http://schemas.microsoft.com/office/drawing/2014/main" id="{08B4F58B-11FD-4C4C-9619-C21DC2D658B4}"/>
              </a:ext>
            </a:extLst>
          </p:cNvPr>
          <p:cNvSpPr txBox="1"/>
          <p:nvPr/>
        </p:nvSpPr>
        <p:spPr>
          <a:xfrm>
            <a:off x="1927274" y="6006286"/>
            <a:ext cx="10113821" cy="461665"/>
          </a:xfrm>
          <a:prstGeom prst="rect">
            <a:avLst/>
          </a:prstGeom>
          <a:noFill/>
        </p:spPr>
        <p:txBody>
          <a:bodyPr wrap="square" rtlCol="0">
            <a:spAutoFit/>
          </a:bodyPr>
          <a:lstStyle/>
          <a:p>
            <a:r>
              <a:rPr lang="en-US" sz="2400" b="1" spc="750">
                <a:solidFill>
                  <a:schemeClr val="bg1"/>
                </a:solidFill>
                <a:sym typeface="Arial"/>
              </a:rPr>
              <a:t>(“</a:t>
            </a:r>
            <a:r>
              <a:rPr lang="en-US" sz="2400" b="1" u="sng" spc="750">
                <a:solidFill>
                  <a:schemeClr val="bg1"/>
                </a:solidFill>
                <a:sym typeface="Arial"/>
                <a:hlinkClick r:id="rId3">
                  <a:extLst>
                    <a:ext uri="{A12FA001-AC4F-418D-AE19-62706E023703}">
                      <ahyp:hlinkClr xmlns:ahyp="http://schemas.microsoft.com/office/drawing/2018/hyperlinkcolor" val="tx"/>
                    </a:ext>
                  </a:extLst>
                </a:hlinkClick>
              </a:rPr>
              <a:t>http://127.0.0.1:8000/accounts/signup</a:t>
            </a:r>
            <a:r>
              <a:rPr lang="en-US" sz="2400" b="1" spc="750">
                <a:solidFill>
                  <a:schemeClr val="bg1"/>
                </a:solidFill>
                <a:sym typeface="Arial"/>
              </a:rPr>
              <a:t>”)</a:t>
            </a:r>
            <a:endParaRPr lang="en-US" sz="2400" b="1"/>
          </a:p>
        </p:txBody>
      </p:sp>
      <p:pic>
        <p:nvPicPr>
          <p:cNvPr id="4" name="Picture 3">
            <a:extLst>
              <a:ext uri="{FF2B5EF4-FFF2-40B4-BE49-F238E27FC236}">
                <a16:creationId xmlns:a16="http://schemas.microsoft.com/office/drawing/2014/main" id="{2F10CA06-4F1B-473D-B3BF-CF74021EE8B0}"/>
              </a:ext>
            </a:extLst>
          </p:cNvPr>
          <p:cNvPicPr>
            <a:picLocks noChangeAspect="1"/>
          </p:cNvPicPr>
          <p:nvPr/>
        </p:nvPicPr>
        <p:blipFill>
          <a:blip r:embed="rId4"/>
          <a:stretch>
            <a:fillRect/>
          </a:stretch>
        </p:blipFill>
        <p:spPr>
          <a:xfrm>
            <a:off x="1799614" y="198222"/>
            <a:ext cx="8877765" cy="4917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
        <p:cNvGrpSpPr/>
        <p:nvPr/>
      </p:nvGrpSpPr>
      <p:grpSpPr>
        <a:xfrm>
          <a:off x="0" y="0"/>
          <a:ext cx="0" cy="0"/>
          <a:chOff x="0" y="0"/>
          <a:chExt cx="0" cy="0"/>
        </a:xfrm>
      </p:grpSpPr>
      <p:sp>
        <p:nvSpPr>
          <p:cNvPr id="126" name="Rectangle 1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0" name="Rectangle 129">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Google Shape;120;gce05a3d002_0_32"/>
          <p:cNvSpPr txBox="1">
            <a:spLocks noGrp="1"/>
          </p:cNvSpPr>
          <p:nvPr>
            <p:ph type="title"/>
          </p:nvPr>
        </p:nvSpPr>
        <p:spPr>
          <a:xfrm>
            <a:off x="345512" y="5258110"/>
            <a:ext cx="3199496" cy="1054645"/>
          </a:xfrm>
          <a:prstGeom prst="rect">
            <a:avLst/>
          </a:prstGeom>
        </p:spPr>
        <p:txBody>
          <a:bodyPr spcFirstLastPara="1" vert="horz" lIns="0" tIns="0" rIns="0" bIns="0" rtlCol="0" anchor="ctr" anchorCtr="0">
            <a:noAutofit/>
          </a:bodyPr>
          <a:lstStyle/>
          <a:p>
            <a:pPr>
              <a:lnSpc>
                <a:spcPct val="90000"/>
              </a:lnSpc>
            </a:pPr>
            <a:br>
              <a:rPr lang="en-US" sz="2800" spc="750">
                <a:solidFill>
                  <a:schemeClr val="bg1"/>
                </a:solidFill>
              </a:rPr>
            </a:br>
            <a:r>
              <a:rPr lang="en-US" sz="2800" spc="750">
                <a:solidFill>
                  <a:schemeClr val="bg1"/>
                </a:solidFill>
              </a:rPr>
              <a:t>Login Page </a:t>
            </a:r>
            <a:br>
              <a:rPr lang="en-US" sz="2800" spc="750">
                <a:solidFill>
                  <a:schemeClr val="bg1"/>
                </a:solidFill>
              </a:rPr>
            </a:br>
            <a:endParaRPr lang="en-US" sz="2800" spc="750">
              <a:solidFill>
                <a:schemeClr val="bg1"/>
              </a:solidFill>
            </a:endParaRPr>
          </a:p>
        </p:txBody>
      </p:sp>
      <p:sp>
        <p:nvSpPr>
          <p:cNvPr id="2" name="TextBox 1">
            <a:extLst>
              <a:ext uri="{FF2B5EF4-FFF2-40B4-BE49-F238E27FC236}">
                <a16:creationId xmlns:a16="http://schemas.microsoft.com/office/drawing/2014/main" id="{35317330-BD6B-4DFA-B6A9-361F5A10118E}"/>
              </a:ext>
            </a:extLst>
          </p:cNvPr>
          <p:cNvSpPr txBox="1"/>
          <p:nvPr/>
        </p:nvSpPr>
        <p:spPr>
          <a:xfrm>
            <a:off x="2340936" y="6039091"/>
            <a:ext cx="9679530" cy="461665"/>
          </a:xfrm>
          <a:prstGeom prst="rect">
            <a:avLst/>
          </a:prstGeom>
          <a:noFill/>
        </p:spPr>
        <p:txBody>
          <a:bodyPr wrap="square" rtlCol="0">
            <a:spAutoFit/>
          </a:bodyPr>
          <a:lstStyle/>
          <a:p>
            <a:r>
              <a:rPr lang="en-US" sz="2400" b="1" spc="750">
                <a:solidFill>
                  <a:schemeClr val="bg1"/>
                </a:solidFill>
                <a:latin typeface="Times New Roman" panose="02020603050405020304" pitchFamily="18" charset="0"/>
                <a:cs typeface="Times New Roman" panose="02020603050405020304" pitchFamily="18" charset="0"/>
                <a:sym typeface="Arial"/>
              </a:rPr>
              <a:t>(“</a:t>
            </a:r>
            <a:r>
              <a:rPr lang="en-US" sz="2400" b="1" u="sng" spc="750">
                <a:solidFill>
                  <a:schemeClr val="bg1"/>
                </a:solidFill>
                <a:latin typeface="Times New Roman" panose="02020603050405020304" pitchFamily="18" charset="0"/>
                <a:cs typeface="Times New Roman" panose="02020603050405020304" pitchFamily="18" charset="0"/>
                <a:sym typeface="Arial"/>
              </a:rPr>
              <a:t>http://127.0.0.1:8000/accounts/login</a:t>
            </a:r>
            <a:r>
              <a:rPr lang="en-US" sz="2400" b="1" spc="750">
                <a:solidFill>
                  <a:schemeClr val="bg1"/>
                </a:solidFill>
                <a:latin typeface="Times New Roman" panose="02020603050405020304" pitchFamily="18" charset="0"/>
                <a:cs typeface="Times New Roman" panose="02020603050405020304" pitchFamily="18" charset="0"/>
                <a:sym typeface="Arial"/>
              </a:rPr>
              <a:t>”)</a:t>
            </a:r>
            <a:endParaRPr lang="en-US" sz="2400" b="1">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6DFC47-64AB-461C-97B4-52CCB872A724}"/>
              </a:ext>
            </a:extLst>
          </p:cNvPr>
          <p:cNvPicPr>
            <a:picLocks noChangeAspect="1"/>
          </p:cNvPicPr>
          <p:nvPr/>
        </p:nvPicPr>
        <p:blipFill>
          <a:blip r:embed="rId3"/>
          <a:stretch>
            <a:fillRect/>
          </a:stretch>
        </p:blipFill>
        <p:spPr>
          <a:xfrm>
            <a:off x="1412034" y="109785"/>
            <a:ext cx="9593014" cy="50203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20"/>
                                        </p:tgtEl>
                                        <p:attrNameLst>
                                          <p:attrName>style.visibility</p:attrName>
                                        </p:attrNameLst>
                                      </p:cBhvr>
                                      <p:to>
                                        <p:strVal val="visible"/>
                                      </p:to>
                                    </p:set>
                                    <p:animEffect transition="in" filter="fade">
                                      <p:cBhvr>
                                        <p:cTn id="7" dur="4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p:nvSpPr>
          <p:cNvPr id="132" name="Rectangle 13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135">
            <a:extLst>
              <a:ext uri="{FF2B5EF4-FFF2-40B4-BE49-F238E27FC236}">
                <a16:creationId xmlns:a16="http://schemas.microsoft.com/office/drawing/2014/main" id="{BB02F283-AD3D-43EB-8EB3-EEABE7B68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7267ACD-C9FA-48F7-BA90-C05046F4E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74922"/>
            <a:ext cx="12198726" cy="1606049"/>
          </a:xfrm>
          <a:prstGeom prst="rect">
            <a:avLst/>
          </a:prstGeom>
          <a:gradFill>
            <a:gsLst>
              <a:gs pos="0">
                <a:schemeClr val="accent5">
                  <a:alpha val="83000"/>
                </a:schemeClr>
              </a:gs>
              <a:gs pos="100000">
                <a:schemeClr val="accent4">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53E17AA8-C417-4F74-9F1B-EAD82A19B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270744" y="1998314"/>
            <a:ext cx="1605188" cy="8160125"/>
          </a:xfrm>
          <a:prstGeom prst="rect">
            <a:avLst/>
          </a:prstGeom>
          <a:gradFill>
            <a:gsLst>
              <a:gs pos="5000">
                <a:schemeClr val="accent2">
                  <a:alpha val="68000"/>
                </a:schemeClr>
              </a:gs>
              <a:gs pos="100000">
                <a:schemeClr val="accent5">
                  <a:alpha val="4300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79F9CB9-0076-49F5-845A-C97CCFC163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2413" y="2532510"/>
            <a:ext cx="1605189" cy="7090015"/>
          </a:xfrm>
          <a:prstGeom prst="rect">
            <a:avLst/>
          </a:prstGeom>
          <a:gradFill>
            <a:gsLst>
              <a:gs pos="42000">
                <a:schemeClr val="accent4">
                  <a:alpha val="0"/>
                </a:schemeClr>
              </a:gs>
              <a:gs pos="99000">
                <a:schemeClr val="accent6">
                  <a:alpha val="48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0567348B-D4F9-4978-8FB4-D4031CD13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30450" y="5273748"/>
            <a:ext cx="7275001" cy="1150514"/>
          </a:xfrm>
          <a:prstGeom prst="rect">
            <a:avLst/>
          </a:prstGeom>
          <a:gradFill>
            <a:gsLst>
              <a:gs pos="0">
                <a:schemeClr val="accent5">
                  <a:alpha val="37000"/>
                </a:schemeClr>
              </a:gs>
              <a:gs pos="56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gce05a3d002_0_39"/>
          <p:cNvSpPr txBox="1">
            <a:spLocks noGrp="1"/>
          </p:cNvSpPr>
          <p:nvPr>
            <p:ph type="title"/>
          </p:nvPr>
        </p:nvSpPr>
        <p:spPr>
          <a:xfrm>
            <a:off x="361933" y="5380674"/>
            <a:ext cx="7203004" cy="1054645"/>
          </a:xfrm>
          <a:prstGeom prst="rect">
            <a:avLst/>
          </a:prstGeom>
        </p:spPr>
        <p:txBody>
          <a:bodyPr spcFirstLastPara="1" vert="horz" lIns="0" tIns="0" rIns="0" bIns="0" rtlCol="0" anchor="ctr" anchorCtr="0">
            <a:normAutofit/>
          </a:bodyPr>
          <a:lstStyle/>
          <a:p>
            <a:pPr>
              <a:lnSpc>
                <a:spcPct val="90000"/>
              </a:lnSpc>
            </a:pPr>
            <a:r>
              <a:rPr lang="en-US" sz="2400" spc="750">
                <a:solidFill>
                  <a:schemeClr val="bg1"/>
                </a:solidFill>
              </a:rPr>
              <a:t>After login Home Page</a:t>
            </a:r>
            <a:br>
              <a:rPr lang="en-US" sz="2400" spc="750">
                <a:solidFill>
                  <a:schemeClr val="bg1"/>
                </a:solidFill>
              </a:rPr>
            </a:br>
            <a:endParaRPr lang="en-US" sz="2400" spc="750">
              <a:solidFill>
                <a:schemeClr val="bg1"/>
              </a:solidFill>
            </a:endParaRPr>
          </a:p>
        </p:txBody>
      </p:sp>
      <p:pic>
        <p:nvPicPr>
          <p:cNvPr id="3" name="Picture 2">
            <a:extLst>
              <a:ext uri="{FF2B5EF4-FFF2-40B4-BE49-F238E27FC236}">
                <a16:creationId xmlns:a16="http://schemas.microsoft.com/office/drawing/2014/main" id="{8EB8A977-06EF-4812-B5E3-A22D357F9837}"/>
              </a:ext>
            </a:extLst>
          </p:cNvPr>
          <p:cNvPicPr>
            <a:picLocks noChangeAspect="1"/>
          </p:cNvPicPr>
          <p:nvPr/>
        </p:nvPicPr>
        <p:blipFill>
          <a:blip r:embed="rId3"/>
          <a:stretch>
            <a:fillRect/>
          </a:stretch>
        </p:blipFill>
        <p:spPr>
          <a:xfrm>
            <a:off x="1361076" y="333296"/>
            <a:ext cx="10116962" cy="4803518"/>
          </a:xfrm>
          <a:prstGeom prst="rect">
            <a:avLst/>
          </a:prstGeom>
        </p:spPr>
      </p:pic>
      <p:sp>
        <p:nvSpPr>
          <p:cNvPr id="4" name="TextBox 3">
            <a:extLst>
              <a:ext uri="{FF2B5EF4-FFF2-40B4-BE49-F238E27FC236}">
                <a16:creationId xmlns:a16="http://schemas.microsoft.com/office/drawing/2014/main" id="{D564AC82-4289-4231-BECD-B98C2B41E976}"/>
              </a:ext>
            </a:extLst>
          </p:cNvPr>
          <p:cNvSpPr txBox="1"/>
          <p:nvPr/>
        </p:nvSpPr>
        <p:spPr>
          <a:xfrm>
            <a:off x="1842868" y="6147582"/>
            <a:ext cx="9748911" cy="461665"/>
          </a:xfrm>
          <a:prstGeom prst="rect">
            <a:avLst/>
          </a:prstGeom>
          <a:noFill/>
        </p:spPr>
        <p:txBody>
          <a:bodyPr wrap="square" rtlCol="0">
            <a:spAutoFit/>
          </a:bodyPr>
          <a:lstStyle/>
          <a:p>
            <a:r>
              <a:rPr lang="en-US" sz="2400" b="1" spc="750">
                <a:solidFill>
                  <a:schemeClr val="bg1"/>
                </a:solidFill>
              </a:rPr>
              <a:t>("http://127.0.0.1:8000/donator/home")</a:t>
            </a:r>
            <a:endParaRPr lang="en-US" sz="2400" b="1"/>
          </a:p>
        </p:txBody>
      </p:sp>
    </p:spTree>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7F0A951A4D5446975CB49DCECCAFE5" ma:contentTypeVersion="12" ma:contentTypeDescription="Create a new document." ma:contentTypeScope="" ma:versionID="0e43a86a0b7fae69aec8ff2ddc380fd9">
  <xsd:schema xmlns:xsd="http://www.w3.org/2001/XMLSchema" xmlns:xs="http://www.w3.org/2001/XMLSchema" xmlns:p="http://schemas.microsoft.com/office/2006/metadata/properties" xmlns:ns3="deeeecab-155e-4273-81ab-5e0d920c5766" xmlns:ns4="608a537b-351f-40bd-9205-400822551d2b" targetNamespace="http://schemas.microsoft.com/office/2006/metadata/properties" ma:root="true" ma:fieldsID="48f34aa7deda646d88c04d52cacc609a" ns3:_="" ns4:_="">
    <xsd:import namespace="deeeecab-155e-4273-81ab-5e0d920c5766"/>
    <xsd:import namespace="608a537b-351f-40bd-9205-400822551d2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eeecab-155e-4273-81ab-5e0d920c57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8a537b-351f-40bd-9205-400822551d2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E69956-E9F6-4A07-BF82-5B4CF2CD8B9E}">
  <ds:schemaRefs>
    <ds:schemaRef ds:uri="608a537b-351f-40bd-9205-400822551d2b"/>
    <ds:schemaRef ds:uri="deeeecab-155e-4273-81ab-5e0d920c57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3E7D51-2BA0-419F-BE31-5909002F00E6}">
  <ds:schemaRefs>
    <ds:schemaRef ds:uri="608a537b-351f-40bd-9205-400822551d2b"/>
    <ds:schemaRef ds:uri="deeeecab-155e-4273-81ab-5e0d920c57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0D8B41D-37F7-43B2-B67D-8F337C30EC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final</Template>
  <Application>Microsoft Office PowerPoint</Application>
  <PresentationFormat>Widescreen</PresentationFormat>
  <Slides>36</Slides>
  <Notes>33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GradientRiseVTI</vt:lpstr>
      <vt:lpstr>Happiness Foundation</vt:lpstr>
      <vt:lpstr>OUTLINE</vt:lpstr>
      <vt:lpstr>Problem Statement</vt:lpstr>
      <vt:lpstr>Introduction</vt:lpstr>
      <vt:lpstr>PowerPoint Presentation</vt:lpstr>
      <vt:lpstr>Home page</vt:lpstr>
      <vt:lpstr>Sign Up Page</vt:lpstr>
      <vt:lpstr> Login Page  </vt:lpstr>
      <vt:lpstr>After login Home Page </vt:lpstr>
      <vt:lpstr> After Logout </vt:lpstr>
      <vt:lpstr>(“HTTP://127.0.0.1:8000/DONATOR/DELETE")                </vt:lpstr>
      <vt:lpstr>Form for donating item </vt:lpstr>
      <vt:lpstr>Showing the details of the donation item just created  </vt:lpstr>
      <vt:lpstr> This is used to show the info of any donation item </vt:lpstr>
      <vt:lpstr>"Show All_items"  will show you all the donation items  ("http://127.0.0.1:8000/ngo/displayitem")          </vt:lpstr>
      <vt:lpstr>To create a new NGO(press Ngo_create) </vt:lpstr>
      <vt:lpstr>Just after creating the NGO this is the preview</vt:lpstr>
      <vt:lpstr>                                                        To show all Ngo As per your location                                                                  </vt:lpstr>
      <vt:lpstr>After pressing show ngo button</vt:lpstr>
      <vt:lpstr>To create request press "Request" button                                              </vt:lpstr>
      <vt:lpstr>After clicking request</vt:lpstr>
      <vt:lpstr>It will ask to create your profile if you haven't created</vt:lpstr>
      <vt:lpstr>After making the profile and then filling the form</vt:lpstr>
      <vt:lpstr>your request created</vt:lpstr>
      <vt:lpstr>Clicking on display request will show you all the requests </vt:lpstr>
      <vt:lpstr>This URL will show you the info of your request.</vt:lpstr>
      <vt:lpstr>Edit form </vt:lpstr>
      <vt:lpstr>After edit</vt:lpstr>
      <vt:lpstr>directly delete with delete button after creating</vt:lpstr>
      <vt:lpstr>after deleting                            Your request is no more there </vt:lpstr>
      <vt:lpstr>By clicking on Aviator button you can create your profile </vt:lpstr>
      <vt:lpstr>after creating profile</vt:lpstr>
      <vt:lpstr>to get the information about your profile</vt:lpstr>
      <vt:lpstr>you can edit your profile </vt:lpstr>
      <vt:lpstr>you can also  Delete your profile    </vt:lpstr>
      <vt:lpstr>As discussed in the problem statement we believe we have very much solved the problem, by creating a website where user can DONATE as well as request FOR HIS/HER NEED &amp; where NGO can also  request tHIEr needs.   hence if we scale UP this website, we can create an ecosystem that will be beneficial &amp; efficient for everyone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Foundation</dc:title>
  <dc:creator>Ameyaa Biwalkar</dc:creator>
  <cp:revision>2</cp:revision>
  <dcterms:created xsi:type="dcterms:W3CDTF">2019-01-25T09:27:56Z</dcterms:created>
  <dcterms:modified xsi:type="dcterms:W3CDTF">2021-04-03T09:54:32Z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0x010100AD7F0A951A4D5446975CB49DCECCAFE5</vt:lpwstr>
  </property>
</Properties>
</file>